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7"/>
  </p:notesMasterIdLst>
  <p:sldIdLst>
    <p:sldId id="2147472886" r:id="rId5"/>
    <p:sldId id="338" r:id="rId6"/>
    <p:sldId id="2147472835" r:id="rId7"/>
    <p:sldId id="2147472857" r:id="rId8"/>
    <p:sldId id="320" r:id="rId9"/>
    <p:sldId id="2147472834" r:id="rId10"/>
    <p:sldId id="2147472836" r:id="rId11"/>
    <p:sldId id="2147472837" r:id="rId12"/>
    <p:sldId id="2147472871" r:id="rId13"/>
    <p:sldId id="2147472867" r:id="rId14"/>
    <p:sldId id="2147472868" r:id="rId15"/>
    <p:sldId id="2147472878" r:id="rId16"/>
    <p:sldId id="2147472879" r:id="rId17"/>
    <p:sldId id="2147472880" r:id="rId18"/>
    <p:sldId id="2147472881" r:id="rId19"/>
    <p:sldId id="2147472882" r:id="rId20"/>
    <p:sldId id="2147472883" r:id="rId21"/>
    <p:sldId id="2147472884" r:id="rId22"/>
    <p:sldId id="2147472870" r:id="rId23"/>
    <p:sldId id="2147472885" r:id="rId24"/>
    <p:sldId id="2147472845" r:id="rId25"/>
    <p:sldId id="2147472856" r:id="rId26"/>
    <p:sldId id="2147472847" r:id="rId27"/>
    <p:sldId id="331" r:id="rId28"/>
    <p:sldId id="2147472855" r:id="rId29"/>
    <p:sldId id="2147472849" r:id="rId30"/>
    <p:sldId id="2147472850" r:id="rId31"/>
    <p:sldId id="2147472851" r:id="rId32"/>
    <p:sldId id="2147472852" r:id="rId33"/>
    <p:sldId id="2147472853" r:id="rId34"/>
    <p:sldId id="2147472854" r:id="rId35"/>
    <p:sldId id="813" r:id="rId3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Aptos"/>
        <a:ea typeface="Aptos"/>
        <a:cs typeface="Apto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Aptos"/>
        <a:ea typeface="Aptos"/>
        <a:cs typeface="Apto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Aptos"/>
        <a:ea typeface="Aptos"/>
        <a:cs typeface="Apto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Aptos"/>
        <a:ea typeface="Aptos"/>
        <a:cs typeface="Apto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Aptos"/>
        <a:ea typeface="Aptos"/>
        <a:cs typeface="Apto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Aptos"/>
        <a:ea typeface="Aptos"/>
        <a:cs typeface="Apto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Aptos"/>
        <a:ea typeface="Aptos"/>
        <a:cs typeface="Apto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Aptos"/>
        <a:ea typeface="Aptos"/>
        <a:cs typeface="Apto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Aptos"/>
        <a:ea typeface="Aptos"/>
        <a:cs typeface="Aptos"/>
      </a:defRPr>
    </a:lvl9pPr>
  </p:defaultTextStyle>
  <p:extLst>
    <p:ext uri="{521415D9-36F7-43E2-AB2F-B90AF26B5E84}">
      <p14:sectionLst xmlns:p14="http://schemas.microsoft.com/office/powerpoint/2010/main">
        <p14:section name="Standardabschnitt" id="{9DA46B3C-E99C-4188-9ED4-8BE4DE5569B3}">
          <p14:sldIdLst>
            <p14:sldId id="2147472886"/>
            <p14:sldId id="338"/>
            <p14:sldId id="2147472835"/>
            <p14:sldId id="2147472857"/>
            <p14:sldId id="320"/>
            <p14:sldId id="2147472834"/>
            <p14:sldId id="2147472836"/>
            <p14:sldId id="2147472837"/>
            <p14:sldId id="2147472871"/>
            <p14:sldId id="2147472867"/>
            <p14:sldId id="2147472868"/>
            <p14:sldId id="2147472878"/>
            <p14:sldId id="2147472879"/>
            <p14:sldId id="2147472880"/>
            <p14:sldId id="2147472881"/>
            <p14:sldId id="2147472882"/>
            <p14:sldId id="2147472883"/>
            <p14:sldId id="2147472884"/>
            <p14:sldId id="2147472870"/>
            <p14:sldId id="2147472885"/>
            <p14:sldId id="2147472845"/>
            <p14:sldId id="2147472856"/>
            <p14:sldId id="2147472847"/>
            <p14:sldId id="331"/>
            <p14:sldId id="2147472855"/>
            <p14:sldId id="2147472849"/>
            <p14:sldId id="2147472850"/>
            <p14:sldId id="2147472851"/>
            <p14:sldId id="2147472852"/>
            <p14:sldId id="2147472853"/>
            <p14:sldId id="2147472854"/>
            <p14:sldId id="8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CA78D4-B26E-91E5-C092-23BCA3FD5410}" name="Kaiser, Stephanie" initials="KS" userId="S::Stephanie.Kaiser@stiftung.adac.de::978c1f2c-d366-4adb-9070-b97b224d494a" providerId="AD"/>
  <p188:author id="{6C768BD8-294D-ADA7-CDEF-A2D335027482}" name="Schittko, Nadja" initials="SN" userId="S::Nadja.schittko@stiftung.adac.de::94e594ab-74ec-4957-829a-ac3862351a16" providerId="AD"/>
  <p188:author id="{A1BA43DE-C6D0-C4F2-C92D-FE225B81F999}" name="Lange, Angelika" initials="LA" userId="S::angelika.lange@stiftung.adac.de::7686cc3b-510b-4fb4-afce-31266deb8631" providerId="AD"/>
  <p188:author id="{8EA5A8E0-636A-62C4-C867-212D0AE60E87}" name="Tillmann, Christina" initials="TC" userId="S::Christina.Tillmann@stiftung.adac.de::8f59f313-d0c1-410f-8696-082f3813e663" providerId="AD"/>
  <p188:author id="{F5E857E1-8333-2B20-B759-FF2EEC5DDEA7}" name="Schittko, Nadja" initials="SN" userId="S::nadja.schittko@stiftung.adac.de::94e594ab-74ec-4957-829a-ac3862351a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3006DC-085F-422A-8F65-870002445BF3}" v="71" dt="2026-08-28T10:10:20.4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6" autoAdjust="0"/>
    <p:restoredTop sz="94377"/>
  </p:normalViewPr>
  <p:slideViewPr>
    <p:cSldViewPr snapToGrid="0" showGuides="1">
      <p:cViewPr varScale="1">
        <p:scale>
          <a:sx n="143" d="100"/>
          <a:sy n="143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ittko, Nadja" userId="94e594ab-74ec-4957-829a-ac3862351a16" providerId="ADAL" clId="{0EAFD676-5E19-49A3-BFCA-B1D2398EDA5D}"/>
    <pc:docChg chg="undo custSel mod addSld delSld modSld addMainMaster delMainMaster modMainMaster modSection modNotesMaster">
      <pc:chgData name="Schittko, Nadja" userId="94e594ab-74ec-4957-829a-ac3862351a16" providerId="ADAL" clId="{0EAFD676-5E19-49A3-BFCA-B1D2398EDA5D}" dt="2026-08-28T10:10:41.883" v="129" actId="1076"/>
      <pc:docMkLst>
        <pc:docMk/>
      </pc:docMkLst>
      <pc:sldChg chg="modSp mod modClrScheme chgLayout">
        <pc:chgData name="Schittko, Nadja" userId="94e594ab-74ec-4957-829a-ac3862351a16" providerId="ADAL" clId="{0EAFD676-5E19-49A3-BFCA-B1D2398EDA5D}" dt="2026-08-28T10:06:26.408" v="50" actId="403"/>
        <pc:sldMkLst>
          <pc:docMk/>
          <pc:sldMk cId="0" sldId="320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20"/>
            <ac:spMk id="3" creationId="{E27708FA-751E-F092-19DA-D2FA90F70D4B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20"/>
            <ac:spMk id="6" creationId="{4B6DED2F-3C4C-4E53-F39B-C76B0BCE4D5A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20"/>
            <ac:spMk id="7" creationId="{157DD0A4-E32F-A859-D41B-7FF2D5C5C31A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20"/>
            <ac:spMk id="8" creationId="{FC9F5EAA-FDB5-3D9C-2788-E738892D38D9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20"/>
            <ac:spMk id="11" creationId="{CBB245CF-21C2-4FB0-09F6-7A487F315062}"/>
          </ac:spMkLst>
        </pc:spChg>
        <pc:spChg chg="mod">
          <ac:chgData name="Schittko, Nadja" userId="94e594ab-74ec-4957-829a-ac3862351a16" providerId="ADAL" clId="{0EAFD676-5E19-49A3-BFCA-B1D2398EDA5D}" dt="2026-08-28T10:06:26.408" v="50" actId="403"/>
          <ac:spMkLst>
            <pc:docMk/>
            <pc:sldMk cId="0" sldId="320"/>
            <ac:spMk id="12" creationId="{E743B844-DAEA-2197-1E17-2AD99005BE1F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20"/>
            <ac:spMk id="14" creationId="{C3ECE155-2429-0E44-284B-97C335B03F3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20"/>
            <ac:spMk id="15" creationId="{0876A624-5317-F1D2-9053-71BB31FE008B}"/>
          </ac:spMkLst>
        </pc:spChg>
        <pc:spChg chg="mod">
          <ac:chgData name="Schittko, Nadja" userId="94e594ab-74ec-4957-829a-ac3862351a16" providerId="ADAL" clId="{0EAFD676-5E19-49A3-BFCA-B1D2398EDA5D}" dt="2026-08-28T10:06:17.479" v="49" actId="14100"/>
          <ac:spMkLst>
            <pc:docMk/>
            <pc:sldMk cId="0" sldId="320"/>
            <ac:spMk id="16" creationId="{D13E0F3A-4EC2-904C-0D55-8582E3808C4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20"/>
            <ac:spMk id="27" creationId="{9A3B0343-2350-4096-C411-E36DDCFAE56F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20"/>
            <ac:spMk id="22529" creationId="{71C4BC48-2FBB-6D77-3A7B-08F1593ABE0F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0" sldId="331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5" creationId="{FC9EF5D5-855C-EFEF-B1A0-6E9CA5CCF27F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6" creationId="{EABB333D-1EC6-C2F0-CF10-2FC1CECFE84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7" creationId="{D78EBD20-0E8A-5C11-0E41-8D120DD9DAA6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8" creationId="{2404E453-9D23-A837-CFA2-6AECCC881E73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9" creationId="{C722A5A5-0780-6FDB-E108-C629757153AF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10" creationId="{6FFD0DBF-4F4E-F719-07C5-A5E46D774A2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11" creationId="{D91C2D2B-0C5B-01B4-609B-D1268C0A0B16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12" creationId="{48498CDC-9178-CEDF-F5D4-C86C2AE98B5A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13" creationId="{A86D4ECC-16A6-322D-1EBB-FAADB5273A43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1"/>
            <ac:spMk id="21507" creationId="{749614F1-8F93-EB23-8FA5-000E6F7073A6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0" sldId="338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8"/>
            <ac:spMk id="2" creationId="{572FD67C-469F-5182-5071-ABB40B5BBBF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0" sldId="338"/>
            <ac:spMk id="20" creationId="{171AEBC2-1887-7EBB-36C0-0D550C8745D4}"/>
          </ac:spMkLst>
        </pc:spChg>
      </pc:sldChg>
      <pc:sldChg chg="modSp mod modClrScheme chgLayout modNotes">
        <pc:chgData name="Schittko, Nadja" userId="94e594ab-74ec-4957-829a-ac3862351a16" providerId="ADAL" clId="{0EAFD676-5E19-49A3-BFCA-B1D2398EDA5D}" dt="2026-08-28T10:03:40.608" v="37" actId="26606"/>
        <pc:sldMkLst>
          <pc:docMk/>
          <pc:sldMk cId="582451283" sldId="813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582451283" sldId="813"/>
            <ac:spMk id="2" creationId="{2420612F-7E29-B2B8-D514-9FA4841D1A6C}"/>
          </ac:spMkLst>
        </pc:spChg>
      </pc:sldChg>
      <pc:sldChg chg="add del">
        <pc:chgData name="Schittko, Nadja" userId="94e594ab-74ec-4957-829a-ac3862351a16" providerId="ADAL" clId="{0EAFD676-5E19-49A3-BFCA-B1D2398EDA5D}" dt="2026-08-28T10:03:40.608" v="37" actId="26606"/>
        <pc:sldMkLst>
          <pc:docMk/>
          <pc:sldMk cId="1760918342" sldId="2147472834"/>
        </pc:sldMkLst>
      </pc:sldChg>
      <pc:sldChg chg="modSp mod modClrScheme chgLayout">
        <pc:chgData name="Schittko, Nadja" userId="94e594ab-74ec-4957-829a-ac3862351a16" providerId="ADAL" clId="{0EAFD676-5E19-49A3-BFCA-B1D2398EDA5D}" dt="2026-08-28T10:05:47.152" v="46" actId="1076"/>
        <pc:sldMkLst>
          <pc:docMk/>
          <pc:sldMk cId="2180278054" sldId="2147472835"/>
        </pc:sldMkLst>
        <pc:spChg chg="mod">
          <ac:chgData name="Schittko, Nadja" userId="94e594ab-74ec-4957-829a-ac3862351a16" providerId="ADAL" clId="{0EAFD676-5E19-49A3-BFCA-B1D2398EDA5D}" dt="2026-08-28T10:05:42.196" v="45" actId="404"/>
          <ac:spMkLst>
            <pc:docMk/>
            <pc:sldMk cId="2180278054" sldId="2147472835"/>
            <ac:spMk id="2" creationId="{96A6DC03-F696-5807-920F-0D39B13CD5CA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80278054" sldId="2147472835"/>
            <ac:spMk id="5" creationId="{CE7002B3-03D1-13DC-8380-CD5A127840D2}"/>
          </ac:spMkLst>
        </pc:spChg>
        <pc:picChg chg="mod">
          <ac:chgData name="Schittko, Nadja" userId="94e594ab-74ec-4957-829a-ac3862351a16" providerId="ADAL" clId="{0EAFD676-5E19-49A3-BFCA-B1D2398EDA5D}" dt="2026-08-28T10:05:47.152" v="46" actId="1076"/>
          <ac:picMkLst>
            <pc:docMk/>
            <pc:sldMk cId="2180278054" sldId="2147472835"/>
            <ac:picMk id="4" creationId="{18BEA7D0-B24B-41BA-F6A0-7B7C96F0E01C}"/>
          </ac:picMkLst>
        </pc:pic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2912115995" sldId="2147472836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912115995" sldId="2147472836"/>
            <ac:spMk id="4" creationId="{81E5D007-DCC4-1E9C-153F-15B8FA787EC5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912115995" sldId="2147472836"/>
            <ac:spMk id="5" creationId="{ECC634E2-1E5A-854D-E575-233EA8CBF28C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912115995" sldId="2147472836"/>
            <ac:spMk id="6" creationId="{F70A31ED-72D1-A35C-A4E0-FB67E1C458FE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912115995" sldId="2147472836"/>
            <ac:spMk id="7" creationId="{A65BEC95-F3E2-08BC-4410-AB9411D396BE}"/>
          </ac:spMkLst>
        </pc:spChg>
      </pc:sldChg>
      <pc:sldChg chg="addSp delSp modSp add del mod">
        <pc:chgData name="Schittko, Nadja" userId="94e594ab-74ec-4957-829a-ac3862351a16" providerId="ADAL" clId="{0EAFD676-5E19-49A3-BFCA-B1D2398EDA5D}" dt="2026-08-28T10:06:49.359" v="56" actId="1038"/>
        <pc:sldMkLst>
          <pc:docMk/>
          <pc:sldMk cId="3471955667" sldId="2147472837"/>
        </pc:sldMkLst>
        <pc:spChg chg="add del mod">
          <ac:chgData name="Schittko, Nadja" userId="94e594ab-74ec-4957-829a-ac3862351a16" providerId="ADAL" clId="{0EAFD676-5E19-49A3-BFCA-B1D2398EDA5D}" dt="2026-08-28T10:02:53.300" v="21" actId="478"/>
          <ac:spMkLst>
            <pc:docMk/>
            <pc:sldMk cId="3471955667" sldId="2147472837"/>
            <ac:spMk id="3" creationId="{ACA2E9E3-47C2-D95C-F0AA-70483BA2D4E0}"/>
          </ac:spMkLst>
        </pc:spChg>
        <pc:spChg chg="mod">
          <ac:chgData name="Schittko, Nadja" userId="94e594ab-74ec-4957-829a-ac3862351a16" providerId="ADAL" clId="{0EAFD676-5E19-49A3-BFCA-B1D2398EDA5D}" dt="2026-08-28T10:06:49.359" v="56" actId="1038"/>
          <ac:spMkLst>
            <pc:docMk/>
            <pc:sldMk cId="3471955667" sldId="2147472837"/>
            <ac:spMk id="29698" creationId="{75B9EBB7-0EB4-9AC1-DB4C-284487515BE8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1834386726" sldId="2147472845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34386726" sldId="2147472845"/>
            <ac:spMk id="5" creationId="{196836DB-BAF4-1F68-BBD1-B15FE4272B77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34386726" sldId="2147472845"/>
            <ac:spMk id="6" creationId="{D35E5EB9-20EA-9833-1792-7ABE96F2CD5E}"/>
          </ac:spMkLst>
        </pc:spChg>
      </pc:sldChg>
      <pc:sldChg chg="add del">
        <pc:chgData name="Schittko, Nadja" userId="94e594ab-74ec-4957-829a-ac3862351a16" providerId="ADAL" clId="{0EAFD676-5E19-49A3-BFCA-B1D2398EDA5D}" dt="2026-08-28T10:03:40.608" v="37" actId="26606"/>
        <pc:sldMkLst>
          <pc:docMk/>
          <pc:sldMk cId="2286662747" sldId="2147472847"/>
        </pc:sldMkLst>
      </pc:sldChg>
      <pc:sldChg chg="addSp delSp 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3115203304" sldId="2147472849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2" creationId="{2F4529D6-DC46-C07F-9283-0F8431B7F5E0}"/>
          </ac:spMkLst>
        </pc:spChg>
        <pc:spChg chg="mod replId">
          <ac:chgData name="Schittko, Nadja" userId="94e594ab-74ec-4957-829a-ac3862351a16" providerId="ADAL" clId="{0EAFD676-5E19-49A3-BFCA-B1D2398EDA5D}" dt="2026-08-28T10:03:39.299" v="36" actId="26606"/>
          <ac:spMkLst>
            <pc:docMk/>
            <pc:sldMk cId="3115203304" sldId="2147472849"/>
            <ac:spMk id="8" creationId="{E4C61364-46AF-7BD0-CBEB-73699A954B5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9" creationId="{F09918B1-6824-7E98-F393-B105EE85C2F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10" creationId="{F33FCFC7-3B6E-379D-4EE6-D6A05B0AC91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11" creationId="{C3F92620-BB2A-870A-8A9D-872F2EC83F84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20" creationId="{A01D7FAF-E0B8-5FE7-06E3-82DC81888735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21" creationId="{ABB73D5F-7BDA-F335-82E0-D5A70E188E1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22" creationId="{E9FC3AB5-BCFA-92C4-5E57-DFDCE8CCE381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23" creationId="{F133724D-B12D-176C-2D46-EA3759B0A1AE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25" creationId="{BA958EE5-422B-432A-8381-9C45C923B2AB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115203304" sldId="2147472849"/>
            <ac:spMk id="26" creationId="{928BC192-8345-7323-FC61-95FBF34ED40F}"/>
          </ac:spMkLst>
        </pc:spChg>
        <pc:grpChg chg="mod replId">
          <ac:chgData name="Schittko, Nadja" userId="94e594ab-74ec-4957-829a-ac3862351a16" providerId="ADAL" clId="{0EAFD676-5E19-49A3-BFCA-B1D2398EDA5D}" dt="2026-08-28T10:03:39.299" v="36" actId="26606"/>
          <ac:grpSpMkLst>
            <pc:docMk/>
            <pc:sldMk cId="3115203304" sldId="2147472849"/>
            <ac:grpSpMk id="5" creationId="{50D01760-CB5A-19AD-EA83-27021D2A425D}"/>
          </ac:grpSpMkLst>
        </pc:grpChg>
        <pc:picChg chg="mod replId">
          <ac:chgData name="Schittko, Nadja" userId="94e594ab-74ec-4957-829a-ac3862351a16" providerId="ADAL" clId="{0EAFD676-5E19-49A3-BFCA-B1D2398EDA5D}" dt="2026-08-28T10:03:39.299" v="36" actId="26606"/>
          <ac:picMkLst>
            <pc:docMk/>
            <pc:sldMk cId="3115203304" sldId="2147472849"/>
            <ac:picMk id="7" creationId="{0F67F0EC-A33E-7F14-B328-B7DA9FC2B213}"/>
          </ac:picMkLst>
        </pc:pic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4268177651" sldId="2147472850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2" creationId="{2F4529D6-DC46-C07F-9283-0F8431B7F5E0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4" creationId="{8BAD2294-309A-C6A1-6DCB-BDC4463F5F16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6" creationId="{A1AE23D2-7906-A6BB-26D1-E0CFF16EF355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9" creationId="{F09918B1-6824-7E98-F393-B105EE85C2F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10" creationId="{F33FCFC7-3B6E-379D-4EE6-D6A05B0AC91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11" creationId="{C3F92620-BB2A-870A-8A9D-872F2EC83F84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17" creationId="{79F3F5A5-BC48-3B84-F977-D1D672A17E46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18" creationId="{35484CA8-FA9D-0FF9-AEC9-67868914EB66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19" creationId="{CA6B4618-3BF1-E956-0B70-9B52DB2B332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68177651" sldId="2147472850"/>
            <ac:spMk id="20" creationId="{1E8486E0-5CCD-CA7A-F9F1-DBD934E1FB8D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1998246828" sldId="2147472851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4" creationId="{33A6AABA-1039-1023-1A38-B6BD63BAA006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6" creationId="{C81CB8C5-86A4-50C8-D01C-64D6A4A5BC8A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9" creationId="{F09918B1-6824-7E98-F393-B105EE85C2F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10" creationId="{F33FCFC7-3B6E-379D-4EE6-D6A05B0AC91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11" creationId="{C3F92620-BB2A-870A-8A9D-872F2EC83F84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15" creationId="{7BD57EC3-B8E5-69FA-40A3-EE63AAA3FB3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17" creationId="{09274640-20C0-63EB-CECE-260025749F1F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18" creationId="{F12D0E9F-A977-7958-1C67-6A50A93578A3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19" creationId="{83FF57B6-CAB4-33CF-D586-0F83940C2450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998246828" sldId="2147472851"/>
            <ac:spMk id="20" creationId="{B52C98D3-4AFF-7B74-0147-50D4E9C9A9D1}"/>
          </ac:spMkLst>
        </pc:spChg>
      </pc:sldChg>
      <pc:sldChg chg="addSp delSp 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3810439678" sldId="2147472852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2" creationId="{53308E30-6EA1-9F0A-A27C-0E054E119710}"/>
          </ac:spMkLst>
        </pc:spChg>
        <pc:spChg chg="mod replId">
          <ac:chgData name="Schittko, Nadja" userId="94e594ab-74ec-4957-829a-ac3862351a16" providerId="ADAL" clId="{0EAFD676-5E19-49A3-BFCA-B1D2398EDA5D}" dt="2026-08-28T10:03:39.299" v="36" actId="26606"/>
          <ac:spMkLst>
            <pc:docMk/>
            <pc:sldMk cId="3810439678" sldId="2147472852"/>
            <ac:spMk id="4" creationId="{95E4A67A-12DE-71F5-66DA-32CAF84B4482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6" creationId="{45A1B5BE-C05E-C837-BFCC-DFE6DE363CA7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10" creationId="{F33FCFC7-3B6E-379D-4EE6-D6A05B0AC91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11" creationId="{C3F92620-BB2A-870A-8A9D-872F2EC83F84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17" creationId="{9DDB49CB-A9B9-A4CD-E989-B5DE017910B0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18" creationId="{0E21880B-9F10-48E9-FCE7-5E597C69E840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19" creationId="{494B445C-4CF1-A291-4DA2-A0A8188D6707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20" creationId="{E4DBB6A2-2BD7-7DD8-663D-72E771C8E7A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21" creationId="{D41C3179-CBB0-BF6F-9CA1-F9BFFBA1DF92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810439678" sldId="2147472852"/>
            <ac:spMk id="22" creationId="{9063171D-95A9-C6D7-3C62-430420143773}"/>
          </ac:spMkLst>
        </pc:spChg>
        <pc:grpChg chg="mod replId">
          <ac:chgData name="Schittko, Nadja" userId="94e594ab-74ec-4957-829a-ac3862351a16" providerId="ADAL" clId="{0EAFD676-5E19-49A3-BFCA-B1D2398EDA5D}" dt="2026-08-28T10:03:39.299" v="36" actId="26606"/>
          <ac:grpSpMkLst>
            <pc:docMk/>
            <pc:sldMk cId="3810439678" sldId="2147472852"/>
            <ac:grpSpMk id="5" creationId="{052EA064-E55B-41A7-6B4F-CAE5E1B880A1}"/>
          </ac:grpSpMkLst>
        </pc:grpChg>
        <pc:picChg chg="mod replId">
          <ac:chgData name="Schittko, Nadja" userId="94e594ab-74ec-4957-829a-ac3862351a16" providerId="ADAL" clId="{0EAFD676-5E19-49A3-BFCA-B1D2398EDA5D}" dt="2026-08-28T10:03:39.299" v="36" actId="26606"/>
          <ac:picMkLst>
            <pc:docMk/>
            <pc:sldMk cId="3810439678" sldId="2147472852"/>
            <ac:picMk id="3" creationId="{D92D2F45-9F72-7EF7-BC26-23153D7CDEFB}"/>
          </ac:picMkLst>
        </pc:picChg>
      </pc:sldChg>
      <pc:sldChg chg="addSp delSp 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1897076123" sldId="2147472853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2" creationId="{5E5DFBF0-8E75-C68D-29D1-7022952E4EC6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3" creationId="{C2C416F4-26BB-D698-18FA-061E123A86F3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4" creationId="{EBFE74E7-A5CE-47DC-8A77-3E7FDDE7B1C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5" creationId="{BDB5788F-893E-8A77-E0DE-E546291C02C7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7" creationId="{D3E33E85-390C-9D97-2467-21070DCDD4FE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10" creationId="{F33FCFC7-3B6E-379D-4EE6-D6A05B0AC91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11" creationId="{C3F92620-BB2A-870A-8A9D-872F2EC83F84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14" creationId="{90BC5EFA-1D40-A764-A226-4E2C234CF721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15" creationId="{CB92AB0A-3D06-635B-82FE-3E729884E6C3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897076123" sldId="2147472853"/>
            <ac:spMk id="16" creationId="{2385C55E-C624-78D0-385B-3C6318DC31D4}"/>
          </ac:spMkLst>
        </pc:spChg>
        <pc:spChg chg="mod replId">
          <ac:chgData name="Schittko, Nadja" userId="94e594ab-74ec-4957-829a-ac3862351a16" providerId="ADAL" clId="{0EAFD676-5E19-49A3-BFCA-B1D2398EDA5D}" dt="2026-08-28T10:03:39.299" v="36" actId="26606"/>
          <ac:spMkLst>
            <pc:docMk/>
            <pc:sldMk cId="1897076123" sldId="2147472853"/>
            <ac:spMk id="17" creationId="{95E4A67A-12DE-71F5-66DA-32CAF84B4482}"/>
          </ac:spMkLst>
        </pc:spChg>
        <pc:grpChg chg="mod replId">
          <ac:chgData name="Schittko, Nadja" userId="94e594ab-74ec-4957-829a-ac3862351a16" providerId="ADAL" clId="{0EAFD676-5E19-49A3-BFCA-B1D2398EDA5D}" dt="2026-08-28T10:03:39.299" v="36" actId="26606"/>
          <ac:grpSpMkLst>
            <pc:docMk/>
            <pc:sldMk cId="1897076123" sldId="2147472853"/>
            <ac:grpSpMk id="18" creationId="{052EA064-E55B-41A7-6B4F-CAE5E1B880A1}"/>
          </ac:grpSpMkLst>
        </pc:grpChg>
        <pc:picChg chg="mod replId">
          <ac:chgData name="Schittko, Nadja" userId="94e594ab-74ec-4957-829a-ac3862351a16" providerId="ADAL" clId="{0EAFD676-5E19-49A3-BFCA-B1D2398EDA5D}" dt="2026-08-28T10:03:39.299" v="36" actId="26606"/>
          <ac:picMkLst>
            <pc:docMk/>
            <pc:sldMk cId="1897076123" sldId="2147472853"/>
            <ac:picMk id="6" creationId="{D92D2F45-9F72-7EF7-BC26-23153D7CDEFB}"/>
          </ac:picMkLst>
        </pc:pic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459062203" sldId="2147472854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2" creationId="{100FFC89-89A9-51D9-C519-1CAF19A1B23A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6" creationId="{55AB4BEF-F7BA-BC1D-EB01-65207750F187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9" creationId="{F09918B1-6824-7E98-F393-B105EE85C2F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11" creationId="{C3F92620-BB2A-870A-8A9D-872F2EC83F84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15" creationId="{183C4D38-DD1A-A2B8-9E55-3F8CD29DFEF9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16" creationId="{3A690D58-5601-3B88-E914-2EB5082EDBE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17" creationId="{4AB4BC25-EA76-1717-7FC3-B0E22AD43CF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18" creationId="{03D0BDC6-2949-21AD-8197-2DD1EB46C321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19" creationId="{5449B185-AF6D-6C57-86DE-7218F2FB6A12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59062203" sldId="2147472854"/>
            <ac:spMk id="20" creationId="{8376742D-E5C2-4C43-A52A-A23214D27C7C}"/>
          </ac:spMkLst>
        </pc:spChg>
      </pc:sldChg>
      <pc:sldChg chg="addSp delSp 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2138358547" sldId="2147472855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3" creationId="{3500E0EC-0C76-404E-EC55-B1FF579812A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4" creationId="{98979201-35E1-B15A-5FC4-77851594789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7" creationId="{B6888532-9471-3327-3751-1A6DD1454BE1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9" creationId="{F09918B1-6824-7E98-F393-B105EE85C2F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10" creationId="{F33FCFC7-3B6E-379D-4EE6-D6A05B0AC91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11" creationId="{C3F92620-BB2A-870A-8A9D-872F2EC83F84}"/>
          </ac:spMkLst>
        </pc:spChg>
        <pc:spChg chg="mod replId">
          <ac:chgData name="Schittko, Nadja" userId="94e594ab-74ec-4957-829a-ac3862351a16" providerId="ADAL" clId="{0EAFD676-5E19-49A3-BFCA-B1D2398EDA5D}" dt="2026-08-28T10:03:39.299" v="36" actId="26606"/>
          <ac:spMkLst>
            <pc:docMk/>
            <pc:sldMk cId="2138358547" sldId="2147472855"/>
            <ac:spMk id="12" creationId="{122DD165-FB02-8683-776A-7C28908D8A4B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17" creationId="{C9186A74-EC29-6127-FD06-A65C595D2D42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19" creationId="{7834E673-24C6-2A9E-2FD5-1D4BDF9BB2B1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20" creationId="{893250B1-9EF4-0AC5-3CF5-3BF95A33B3CF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38358547" sldId="2147472855"/>
            <ac:spMk id="21" creationId="{8DC88A26-599A-FEEC-9C23-43ACB93F7703}"/>
          </ac:spMkLst>
        </pc:spChg>
        <pc:grpChg chg="mod replId">
          <ac:chgData name="Schittko, Nadja" userId="94e594ab-74ec-4957-829a-ac3862351a16" providerId="ADAL" clId="{0EAFD676-5E19-49A3-BFCA-B1D2398EDA5D}" dt="2026-08-28T10:03:39.299" v="36" actId="26606"/>
          <ac:grpSpMkLst>
            <pc:docMk/>
            <pc:sldMk cId="2138358547" sldId="2147472855"/>
            <ac:grpSpMk id="13" creationId="{4B5CA1C8-42E6-E2A2-C99B-299EF6312A25}"/>
          </ac:grpSpMkLst>
        </pc:grpChg>
        <pc:picChg chg="mod replId">
          <ac:chgData name="Schittko, Nadja" userId="94e594ab-74ec-4957-829a-ac3862351a16" providerId="ADAL" clId="{0EAFD676-5E19-49A3-BFCA-B1D2398EDA5D}" dt="2026-08-28T10:03:39.299" v="36" actId="26606"/>
          <ac:picMkLst>
            <pc:docMk/>
            <pc:sldMk cId="2138358547" sldId="2147472855"/>
            <ac:picMk id="6" creationId="{C3DCF74B-80C2-A385-12CB-5AE76DD63567}"/>
          </ac:picMkLst>
        </pc:pic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4119862119" sldId="2147472856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119862119" sldId="2147472856"/>
            <ac:spMk id="2" creationId="{262F9B5F-C615-FD75-13F6-28C50F469DE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119862119" sldId="2147472856"/>
            <ac:spMk id="39" creationId="{2D46B66F-0797-4E60-AC45-319E5E0EA64E}"/>
          </ac:spMkLst>
        </pc:spChg>
      </pc:sldChg>
      <pc:sldChg chg="add del">
        <pc:chgData name="Schittko, Nadja" userId="94e594ab-74ec-4957-829a-ac3862351a16" providerId="ADAL" clId="{0EAFD676-5E19-49A3-BFCA-B1D2398EDA5D}" dt="2026-08-28T10:03:40.608" v="37" actId="26606"/>
        <pc:sldMkLst>
          <pc:docMk/>
          <pc:sldMk cId="1965527321" sldId="2147472857"/>
        </pc:sldMkLst>
      </pc:sldChg>
      <pc:sldChg chg="addSp delSp modSp add del mod modClrScheme chgLayout">
        <pc:chgData name="Schittko, Nadja" userId="94e594ab-74ec-4957-829a-ac3862351a16" providerId="ADAL" clId="{0EAFD676-5E19-49A3-BFCA-B1D2398EDA5D}" dt="2026-08-28T10:04:51.853" v="38" actId="47"/>
        <pc:sldMkLst>
          <pc:docMk/>
          <pc:sldMk cId="3439590059" sldId="2147472861"/>
        </pc:sldMkLst>
        <pc:spChg chg="mod">
          <ac:chgData name="Schittko, Nadja" userId="94e594ab-74ec-4957-829a-ac3862351a16" providerId="ADAL" clId="{0EAFD676-5E19-49A3-BFCA-B1D2398EDA5D}" dt="2026-08-28T10:03:23.300" v="33" actId="20577"/>
          <ac:spMkLst>
            <pc:docMk/>
            <pc:sldMk cId="3439590059" sldId="2147472861"/>
            <ac:spMk id="4" creationId="{A1769D54-3321-82F6-069A-DCE3C83B910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439590059" sldId="2147472861"/>
            <ac:spMk id="5" creationId="{3BB67604-3886-7270-5430-972BDB2CE136}"/>
          </ac:spMkLst>
        </pc:spChg>
        <pc:picChg chg="del">
          <ac:chgData name="Schittko, Nadja" userId="94e594ab-74ec-4957-829a-ac3862351a16" providerId="ADAL" clId="{0EAFD676-5E19-49A3-BFCA-B1D2398EDA5D}" dt="2026-08-28T10:03:25.266" v="34" actId="478"/>
          <ac:picMkLst>
            <pc:docMk/>
            <pc:sldMk cId="3439590059" sldId="2147472861"/>
            <ac:picMk id="2" creationId="{774CBA0C-3D6F-8103-1F7B-21B3138EE631}"/>
          </ac:picMkLst>
        </pc:picChg>
        <pc:picChg chg="add">
          <ac:chgData name="Schittko, Nadja" userId="94e594ab-74ec-4957-829a-ac3862351a16" providerId="ADAL" clId="{0EAFD676-5E19-49A3-BFCA-B1D2398EDA5D}" dt="2026-08-28T10:03:33.484" v="35" actId="22"/>
          <ac:picMkLst>
            <pc:docMk/>
            <pc:sldMk cId="3439590059" sldId="2147472861"/>
            <ac:picMk id="6" creationId="{73C2DFA0-65EA-C614-3FEE-8D57ADB8534B}"/>
          </ac:picMkLst>
        </pc:picChg>
      </pc:sldChg>
      <pc:sldChg chg="modSp mod modClrScheme chgLayout">
        <pc:chgData name="Schittko, Nadja" userId="94e594ab-74ec-4957-829a-ac3862351a16" providerId="ADAL" clId="{0EAFD676-5E19-49A3-BFCA-B1D2398EDA5D}" dt="2026-08-28T10:07:24.281" v="78" actId="1076"/>
        <pc:sldMkLst>
          <pc:docMk/>
          <pc:sldMk cId="855089109" sldId="2147472867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855089109" sldId="2147472867"/>
            <ac:spMk id="3" creationId="{FDA2388E-6968-90D1-CFA6-F2744E89997E}"/>
          </ac:spMkLst>
        </pc:spChg>
        <pc:spChg chg="mod">
          <ac:chgData name="Schittko, Nadja" userId="94e594ab-74ec-4957-829a-ac3862351a16" providerId="ADAL" clId="{0EAFD676-5E19-49A3-BFCA-B1D2398EDA5D}" dt="2026-08-28T10:07:24.281" v="78" actId="1076"/>
          <ac:spMkLst>
            <pc:docMk/>
            <pc:sldMk cId="855089109" sldId="2147472867"/>
            <ac:spMk id="7" creationId="{42F9C794-4283-C431-3F65-9857B1C32D9E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855089109" sldId="2147472867"/>
            <ac:spMk id="11" creationId="{D5AC47E0-EC31-C9A8-1E99-5178730E8A75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855089109" sldId="2147472867"/>
            <ac:spMk id="13" creationId="{83AC253E-A923-99BE-CA8F-A9D63850AD46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855089109" sldId="2147472867"/>
            <ac:spMk id="14" creationId="{A0C07DF2-C180-48B0-DE8A-06993E12E165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855089109" sldId="2147472867"/>
            <ac:spMk id="19" creationId="{BAB57B81-17E0-8883-2C60-405B0811173F}"/>
          </ac:spMkLst>
        </pc:spChg>
        <pc:spChg chg="mod">
          <ac:chgData name="Schittko, Nadja" userId="94e594ab-74ec-4957-829a-ac3862351a16" providerId="ADAL" clId="{0EAFD676-5E19-49A3-BFCA-B1D2398EDA5D}" dt="2026-08-28T10:07:08.242" v="76" actId="20577"/>
          <ac:spMkLst>
            <pc:docMk/>
            <pc:sldMk cId="855089109" sldId="2147472867"/>
            <ac:spMk id="23" creationId="{64C2AFF0-9CF6-EA12-5725-0C039BC9EF0E}"/>
          </ac:spMkLst>
        </pc:spChg>
        <pc:picChg chg="mod">
          <ac:chgData name="Schittko, Nadja" userId="94e594ab-74ec-4957-829a-ac3862351a16" providerId="ADAL" clId="{0EAFD676-5E19-49A3-BFCA-B1D2398EDA5D}" dt="2026-08-28T10:07:14.945" v="77" actId="1076"/>
          <ac:picMkLst>
            <pc:docMk/>
            <pc:sldMk cId="855089109" sldId="2147472867"/>
            <ac:picMk id="48" creationId="{0CE8045A-86A2-9C39-272A-77556F45FA07}"/>
          </ac:picMkLst>
        </pc:picChg>
      </pc:sldChg>
      <pc:sldChg chg="addSp delSp modSp mod modClrScheme chgLayout">
        <pc:chgData name="Schittko, Nadja" userId="94e594ab-74ec-4957-829a-ac3862351a16" providerId="ADAL" clId="{0EAFD676-5E19-49A3-BFCA-B1D2398EDA5D}" dt="2026-08-28T10:09:24.028" v="117" actId="1076"/>
        <pc:sldMkLst>
          <pc:docMk/>
          <pc:sldMk cId="2000717257" sldId="2147472868"/>
        </pc:sldMkLst>
        <pc:spChg chg="add del mod">
          <ac:chgData name="Schittko, Nadja" userId="94e594ab-74ec-4957-829a-ac3862351a16" providerId="ADAL" clId="{0EAFD676-5E19-49A3-BFCA-B1D2398EDA5D}" dt="2026-08-28T10:08:53.315" v="99" actId="478"/>
          <ac:spMkLst>
            <pc:docMk/>
            <pc:sldMk cId="2000717257" sldId="2147472868"/>
            <ac:spMk id="3" creationId="{C6ECAC81-9BC3-BBAA-5D49-198F47D9EAD7}"/>
          </ac:spMkLst>
        </pc:spChg>
        <pc:spChg chg="mod">
          <ac:chgData name="Schittko, Nadja" userId="94e594ab-74ec-4957-829a-ac3862351a16" providerId="ADAL" clId="{0EAFD676-5E19-49A3-BFCA-B1D2398EDA5D}" dt="2026-08-28T10:07:53.159" v="82" actId="1076"/>
          <ac:spMkLst>
            <pc:docMk/>
            <pc:sldMk cId="2000717257" sldId="2147472868"/>
            <ac:spMk id="6" creationId="{381956F8-BF4C-8CBF-B32A-6B7915A86B56}"/>
          </ac:spMkLst>
        </pc:spChg>
        <pc:spChg chg="mod">
          <ac:chgData name="Schittko, Nadja" userId="94e594ab-74ec-4957-829a-ac3862351a16" providerId="ADAL" clId="{0EAFD676-5E19-49A3-BFCA-B1D2398EDA5D}" dt="2026-08-28T10:09:24.028" v="117" actId="1076"/>
          <ac:spMkLst>
            <pc:docMk/>
            <pc:sldMk cId="2000717257" sldId="2147472868"/>
            <ac:spMk id="7" creationId="{42F9C794-4283-C431-3F65-9857B1C32D9E}"/>
          </ac:spMkLst>
        </pc:spChg>
        <pc:spChg chg="mod">
          <ac:chgData name="Schittko, Nadja" userId="94e594ab-74ec-4957-829a-ac3862351a16" providerId="ADAL" clId="{0EAFD676-5E19-49A3-BFCA-B1D2398EDA5D}" dt="2026-08-28T10:07:57.689" v="84" actId="1076"/>
          <ac:spMkLst>
            <pc:docMk/>
            <pc:sldMk cId="2000717257" sldId="2147472868"/>
            <ac:spMk id="10" creationId="{AE5A5818-3657-5848-4CCE-E90DF21FFDE4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000717257" sldId="2147472868"/>
            <ac:spMk id="20" creationId="{8F70BF19-3B84-3AF7-1CFD-5E77A44FC34A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000717257" sldId="2147472868"/>
            <ac:spMk id="22" creationId="{835D3FA1-9C7E-4475-4616-D9C91E3EC280}"/>
          </ac:spMkLst>
        </pc:spChg>
        <pc:picChg chg="mod">
          <ac:chgData name="Schittko, Nadja" userId="94e594ab-74ec-4957-829a-ac3862351a16" providerId="ADAL" clId="{0EAFD676-5E19-49A3-BFCA-B1D2398EDA5D}" dt="2026-08-28T10:07:59.439" v="85" actId="1076"/>
          <ac:picMkLst>
            <pc:docMk/>
            <pc:sldMk cId="2000717257" sldId="2147472868"/>
            <ac:picMk id="30" creationId="{7D26B2C4-AE0A-BA5F-973B-4148CE26C5CB}"/>
          </ac:picMkLst>
        </pc:picChg>
        <pc:picChg chg="mod">
          <ac:chgData name="Schittko, Nadja" userId="94e594ab-74ec-4957-829a-ac3862351a16" providerId="ADAL" clId="{0EAFD676-5E19-49A3-BFCA-B1D2398EDA5D}" dt="2026-08-28T10:08:40.467" v="96" actId="1076"/>
          <ac:picMkLst>
            <pc:docMk/>
            <pc:sldMk cId="2000717257" sldId="2147472868"/>
            <ac:picMk id="32" creationId="{375B5C36-F961-955C-524D-42E0CA9CE12E}"/>
          </ac:picMkLst>
        </pc:picChg>
      </pc:sldChg>
      <pc:sldChg chg="modSp mod modClrScheme chgLayout">
        <pc:chgData name="Schittko, Nadja" userId="94e594ab-74ec-4957-829a-ac3862351a16" providerId="ADAL" clId="{0EAFD676-5E19-49A3-BFCA-B1D2398EDA5D}" dt="2026-08-28T10:10:41.883" v="129" actId="1076"/>
        <pc:sldMkLst>
          <pc:docMk/>
          <pc:sldMk cId="2922188921" sldId="2147472870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922188921" sldId="2147472870"/>
            <ac:spMk id="4" creationId="{4A4E591D-46EA-D78B-033C-5A1C3B04D8DD}"/>
          </ac:spMkLst>
        </pc:spChg>
        <pc:spChg chg="mod">
          <ac:chgData name="Schittko, Nadja" userId="94e594ab-74ec-4957-829a-ac3862351a16" providerId="ADAL" clId="{0EAFD676-5E19-49A3-BFCA-B1D2398EDA5D}" dt="2026-08-28T10:10:41.883" v="129" actId="1076"/>
          <ac:spMkLst>
            <pc:docMk/>
            <pc:sldMk cId="2922188921" sldId="2147472870"/>
            <ac:spMk id="5" creationId="{E7F6E704-9BBE-2D16-F1B0-3EA2A13D5E68}"/>
          </ac:spMkLst>
        </pc:spChg>
      </pc:sldChg>
      <pc:sldChg chg="modSp add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941226590" sldId="2147472871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941226590" sldId="2147472871"/>
            <ac:spMk id="5" creationId="{9856A235-189F-68B9-FC30-B16AD139C0D0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09:41.804" v="126" actId="1076"/>
        <pc:sldMkLst>
          <pc:docMk/>
          <pc:sldMk cId="427499192" sldId="2147472878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7499192" sldId="2147472878"/>
            <ac:spMk id="3" creationId="{88983372-3111-6B7C-3B62-BCA497382027}"/>
          </ac:spMkLst>
        </pc:spChg>
        <pc:spChg chg="mod">
          <ac:chgData name="Schittko, Nadja" userId="94e594ab-74ec-4957-829a-ac3862351a16" providerId="ADAL" clId="{0EAFD676-5E19-49A3-BFCA-B1D2398EDA5D}" dt="2026-08-28T10:09:41.804" v="126" actId="1076"/>
          <ac:spMkLst>
            <pc:docMk/>
            <pc:sldMk cId="427499192" sldId="2147472878"/>
            <ac:spMk id="10" creationId="{AE5A5818-3657-5848-4CCE-E90DF21FFDE4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7499192" sldId="2147472878"/>
            <ac:spMk id="13" creationId="{15863E03-4974-52AC-3D1F-0FDF4A8820B0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7499192" sldId="2147472878"/>
            <ac:spMk id="22" creationId="{835D3FA1-9C7E-4475-4616-D9C91E3EC280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7499192" sldId="2147472878"/>
            <ac:spMk id="24" creationId="{DDC0D089-9046-F0A2-FFE9-210DE2C4CF23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427499192" sldId="2147472878"/>
            <ac:spMk id="25" creationId="{EC83C80E-EA2F-192D-C71F-3B69981E164B}"/>
          </ac:spMkLst>
        </pc:spChg>
      </pc:sldChg>
      <pc:sldChg chg="addSp delSp 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2502155268" sldId="2147472879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502155268" sldId="2147472879"/>
            <ac:spMk id="3" creationId="{75A62D9C-8CF8-1D28-885E-F65DD9259904}"/>
          </ac:spMkLst>
        </pc:spChg>
        <pc:spChg chg="mod">
          <ac:chgData name="Schittko, Nadja" userId="94e594ab-74ec-4957-829a-ac3862351a16" providerId="ADAL" clId="{0EAFD676-5E19-49A3-BFCA-B1D2398EDA5D}" dt="2026-08-28T10:00:27.242" v="12" actId="20577"/>
          <ac:spMkLst>
            <pc:docMk/>
            <pc:sldMk cId="2502155268" sldId="2147472879"/>
            <ac:spMk id="4" creationId="{A1769D54-3321-82F6-069A-DCE3C83B910D}"/>
          </ac:spMkLst>
        </pc:spChg>
        <pc:spChg chg="add">
          <ac:chgData name="Schittko, Nadja" userId="94e594ab-74ec-4957-829a-ac3862351a16" providerId="ADAL" clId="{0EAFD676-5E19-49A3-BFCA-B1D2398EDA5D}" dt="2026-08-28T10:00:11.480" v="8" actId="22"/>
          <ac:spMkLst>
            <pc:docMk/>
            <pc:sldMk cId="2502155268" sldId="2147472879"/>
            <ac:spMk id="8" creationId="{6182FE05-F3FA-9318-A75C-868F88564380}"/>
          </ac:spMkLst>
        </pc:spChg>
        <pc:picChg chg="add mod">
          <ac:chgData name="Schittko, Nadja" userId="94e594ab-74ec-4957-829a-ac3862351a16" providerId="ADAL" clId="{0EAFD676-5E19-49A3-BFCA-B1D2398EDA5D}" dt="2026-08-28T10:00:23.799" v="10" actId="14100"/>
          <ac:picMkLst>
            <pc:docMk/>
            <pc:sldMk cId="2502155268" sldId="2147472879"/>
            <ac:picMk id="5" creationId="{1C4F9354-ED7B-331D-8977-628AA43BE48B}"/>
          </ac:picMkLst>
        </pc:picChg>
        <pc:picChg chg="del">
          <ac:chgData name="Schittko, Nadja" userId="94e594ab-74ec-4957-829a-ac3862351a16" providerId="ADAL" clId="{0EAFD676-5E19-49A3-BFCA-B1D2398EDA5D}" dt="2026-08-28T10:00:01.697" v="6" actId="478"/>
          <ac:picMkLst>
            <pc:docMk/>
            <pc:sldMk cId="2502155268" sldId="2147472879"/>
            <ac:picMk id="7" creationId="{A5161BA9-E2C9-362C-F826-07A0B929A767}"/>
          </ac:picMkLst>
        </pc:pic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52555038" sldId="2147472880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52555038" sldId="2147472880"/>
            <ac:spMk id="3" creationId="{45B79BC7-5BBD-B5F9-4F5F-DA133F2C45AF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52555038" sldId="2147472880"/>
            <ac:spMk id="6" creationId="{CF7AB721-C2EF-A925-9E24-FABDF2DCD7AB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52555038" sldId="2147472880"/>
            <ac:spMk id="8" creationId="{474A404C-D6E6-8E5D-3AF2-E5DD41640420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52555038" sldId="2147472880"/>
            <ac:spMk id="9" creationId="{5260586E-71C5-726C-0E16-24E9340C181A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52555038" sldId="2147472880"/>
            <ac:spMk id="11" creationId="{8D648201-2EE7-3A36-F3CB-30828D47D601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52555038" sldId="2147472880"/>
            <ac:spMk id="13" creationId="{15863E03-4974-52AC-3D1F-0FDF4A8820B0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1544741713" sldId="2147472881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544741713" sldId="2147472881"/>
            <ac:spMk id="7" creationId="{2EE62276-A8DE-79C6-60C0-D6DAE5ACE212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544741713" sldId="2147472881"/>
            <ac:spMk id="22" creationId="{835D3FA1-9C7E-4475-4616-D9C91E3EC280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10:20.485" v="127" actId="20577"/>
        <pc:sldMkLst>
          <pc:docMk/>
          <pc:sldMk cId="1003638677" sldId="2147472882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003638677" sldId="2147472882"/>
            <ac:spMk id="4" creationId="{4A4E591D-46EA-D78B-033C-5A1C3B04D8DD}"/>
          </ac:spMkLst>
        </pc:spChg>
        <pc:spChg chg="mod">
          <ac:chgData name="Schittko, Nadja" userId="94e594ab-74ec-4957-829a-ac3862351a16" providerId="ADAL" clId="{0EAFD676-5E19-49A3-BFCA-B1D2398EDA5D}" dt="2026-08-28T10:10:20.485" v="127" actId="20577"/>
          <ac:spMkLst>
            <pc:docMk/>
            <pc:sldMk cId="1003638677" sldId="2147472882"/>
            <ac:spMk id="5" creationId="{E7F6E704-9BBE-2D16-F1B0-3EA2A13D5E68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1249300242" sldId="2147472883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249300242" sldId="2147472883"/>
            <ac:spMk id="4" creationId="{4A4E591D-46EA-D78B-033C-5A1C3B04D8DD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1249300242" sldId="2147472883"/>
            <ac:spMk id="5" creationId="{E7F6E704-9BBE-2D16-F1B0-3EA2A13D5E68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10:31.797" v="128" actId="14100"/>
        <pc:sldMkLst>
          <pc:docMk/>
          <pc:sldMk cId="3928406696" sldId="2147472884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928406696" sldId="2147472884"/>
            <ac:spMk id="3" creationId="{4441E123-3DFB-53AF-2EE4-E1F8FC52E882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3928406696" sldId="2147472884"/>
            <ac:spMk id="4" creationId="{4A4E591D-46EA-D78B-033C-5A1C3B04D8DD}"/>
          </ac:spMkLst>
        </pc:spChg>
        <pc:spChg chg="mod">
          <ac:chgData name="Schittko, Nadja" userId="94e594ab-74ec-4957-829a-ac3862351a16" providerId="ADAL" clId="{0EAFD676-5E19-49A3-BFCA-B1D2398EDA5D}" dt="2026-08-28T10:10:31.797" v="128" actId="14100"/>
          <ac:spMkLst>
            <pc:docMk/>
            <pc:sldMk cId="3928406696" sldId="2147472884"/>
            <ac:spMk id="5" creationId="{E7F6E704-9BBE-2D16-F1B0-3EA2A13D5E68}"/>
          </ac:spMkLst>
        </pc:spChg>
      </pc:sldChg>
      <pc:sldChg chg="modSp mod modClrScheme chgLayout">
        <pc:chgData name="Schittko, Nadja" userId="94e594ab-74ec-4957-829a-ac3862351a16" providerId="ADAL" clId="{0EAFD676-5E19-49A3-BFCA-B1D2398EDA5D}" dt="2026-08-28T10:03:40.608" v="37" actId="26606"/>
        <pc:sldMkLst>
          <pc:docMk/>
          <pc:sldMk cId="2108929138" sldId="2147472885"/>
        </pc:sldMkLst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08929138" sldId="2147472885"/>
            <ac:spMk id="2" creationId="{7945AEF8-8BC7-41F8-01A7-1FA639D82480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08929138" sldId="2147472885"/>
            <ac:spMk id="3" creationId="{43A8C202-15F9-8570-1D86-3DFA938A06A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08929138" sldId="2147472885"/>
            <ac:spMk id="4" creationId="{78A8399F-AA39-AD71-81A9-E60478EFEE5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08929138" sldId="2147472885"/>
            <ac:spMk id="10" creationId="{086A7365-5E91-3802-4E7B-27F3F04021C1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08929138" sldId="2147472885"/>
            <ac:spMk id="17" creationId="{2BECF242-BD2A-3E30-006C-A9FC993CBCA4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08929138" sldId="2147472885"/>
            <ac:spMk id="19" creationId="{8CA61B31-3687-FB37-5E6A-F95AA3B98868}"/>
          </ac:spMkLst>
        </pc:spChg>
        <pc:spChg chg="mod">
          <ac:chgData name="Schittko, Nadja" userId="94e594ab-74ec-4957-829a-ac3862351a16" providerId="ADAL" clId="{0EAFD676-5E19-49A3-BFCA-B1D2398EDA5D}" dt="2026-08-28T10:03:40.608" v="37" actId="26606"/>
          <ac:spMkLst>
            <pc:docMk/>
            <pc:sldMk cId="2108929138" sldId="2147472885"/>
            <ac:spMk id="21" creationId="{188B60F3-95C1-6ECF-0CC8-09BC11C03E30}"/>
          </ac:spMkLst>
        </pc:spChg>
      </pc:sldChg>
      <pc:sldChg chg="addSp delSp modSp mod modClrScheme chgLayout modNotes">
        <pc:chgData name="Schittko, Nadja" userId="94e594ab-74ec-4957-829a-ac3862351a16" providerId="ADAL" clId="{0EAFD676-5E19-49A3-BFCA-B1D2398EDA5D}" dt="2026-08-28T10:05:27.508" v="43" actId="20577"/>
        <pc:sldMkLst>
          <pc:docMk/>
          <pc:sldMk cId="3613088290" sldId="2147472886"/>
        </pc:sldMkLst>
        <pc:spChg chg="add del mod">
          <ac:chgData name="Schittko, Nadja" userId="94e594ab-74ec-4957-829a-ac3862351a16" providerId="ADAL" clId="{0EAFD676-5E19-49A3-BFCA-B1D2398EDA5D}" dt="2026-08-28T09:57:58.250" v="3" actId="478"/>
          <ac:spMkLst>
            <pc:docMk/>
            <pc:sldMk cId="3613088290" sldId="2147472886"/>
            <ac:spMk id="3" creationId="{9475A2A3-39CE-73D8-DA60-E95EEA16F0A1}"/>
          </ac:spMkLst>
        </pc:spChg>
        <pc:spChg chg="add mod">
          <ac:chgData name="Schittko, Nadja" userId="94e594ab-74ec-4957-829a-ac3862351a16" providerId="ADAL" clId="{0EAFD676-5E19-49A3-BFCA-B1D2398EDA5D}" dt="2026-08-28T10:05:27.508" v="43" actId="20577"/>
          <ac:spMkLst>
            <pc:docMk/>
            <pc:sldMk cId="3613088290" sldId="2147472886"/>
            <ac:spMk id="4" creationId="{17CB8AFC-BEBF-F140-2007-A03DCBC9FE99}"/>
          </ac:spMkLst>
        </pc:spChg>
        <pc:spChg chg="del mod">
          <ac:chgData name="Schittko, Nadja" userId="94e594ab-74ec-4957-829a-ac3862351a16" providerId="ADAL" clId="{0EAFD676-5E19-49A3-BFCA-B1D2398EDA5D}" dt="2026-08-28T09:57:56.128" v="2" actId="478"/>
          <ac:spMkLst>
            <pc:docMk/>
            <pc:sldMk cId="3613088290" sldId="2147472886"/>
            <ac:spMk id="5" creationId="{A34FB477-AEBC-8C48-7D6F-C8FC6ADA2180}"/>
          </ac:spMkLst>
        </pc:spChg>
      </pc:sldChg>
      <pc:sldMasterChg chg="add addSldLayout delSldLayout modSldLayout sldLayoutOrd">
        <pc:chgData name="Schittko, Nadja" userId="94e594ab-74ec-4957-829a-ac3862351a16" providerId="ADAL" clId="{0EAFD676-5E19-49A3-BFCA-B1D2398EDA5D}" dt="2026-08-28T10:03:40.608" v="37" actId="26606"/>
        <pc:sldMasterMkLst>
          <pc:docMk/>
          <pc:sldMasterMk cId="3958564522" sldId="2147483660"/>
        </pc:sldMasterMkLst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1131768619" sldId="2147483661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240564719" sldId="2147483662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2546992770" sldId="2147483663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462760050" sldId="2147483664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498065023" sldId="2147483665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733727002" sldId="2147483666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2060225560" sldId="2147483667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1264116244" sldId="2147483668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435359714" sldId="2147483669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621086979" sldId="2147483670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54235069" sldId="2147483672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993961797" sldId="2147483673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5111297" sldId="2147483674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582565691" sldId="2147483675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463316967" sldId="2147483678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642779775" sldId="2147483680"/>
          </pc:sldLayoutMkLst>
        </pc:sldLayoutChg>
        <pc:sldLayoutChg chg="ad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1324927309" sldId="2147483681"/>
          </pc:sldLayoutMkLst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1131768619" sldId="2147483683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1131768619" sldId="2147483683"/>
              <ac:spMk id="6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1131768619" sldId="2147483683"/>
              <ac:spMk id="7" creationId="{00000000-0000-0000-0000-000000000000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240564719" sldId="2147483684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240564719" sldId="2147483684"/>
              <ac:spMk id="2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240564719" sldId="2147483684"/>
              <ac:spMk id="8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240564719" sldId="2147483684"/>
              <ac:spMk id="13" creationId="{C71C6296-E5CB-4C36-A620-E58B49E9D5CB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2546992770" sldId="2147483685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2546992770" sldId="2147483685"/>
              <ac:spMk id="6" creationId="{00000000-0000-0000-0000-000000000000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462760050" sldId="2147483686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462760050" sldId="2147483686"/>
              <ac:spMk id="4" creationId="{E2C51277-8243-4520-B751-DA05F4ADC825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498065023" sldId="2147483687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498065023" sldId="2147483687"/>
              <ac:spMk id="4" creationId="{D179AC32-8435-46B8-B042-6381B284AE47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733727002" sldId="2147483688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733727002" sldId="2147483688"/>
              <ac:spMk id="4" creationId="{C503B62A-A002-4F84-9FCD-732043E89F9E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2060225560" sldId="2147483689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2060225560" sldId="2147483689"/>
              <ac:spMk id="4" creationId="{2A4A0C4C-8293-41E8-89A8-A4015937CD68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1264116244" sldId="2147483690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1264116244" sldId="2147483690"/>
              <ac:spMk id="4" creationId="{50C55471-0A74-40E8-9F76-B0F7118E184B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435359714" sldId="2147483691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435359714" sldId="2147483691"/>
              <ac:spMk id="4" creationId="{E60C8B02-697F-48AA-9CAF-FAE2CAA07248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621086979" sldId="2147483692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621086979" sldId="2147483692"/>
              <ac:spMk id="8" creationId="{DE1C7C2E-1201-4C84-9B42-664D3A3F7B76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621086979" sldId="2147483692"/>
              <ac:spMk id="9" creationId="{9596D8FA-339D-4054-8931-3E3FF61825E8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621086979" sldId="2147483692"/>
              <ac:spMk id="10" creationId="{FCF2CFDB-B067-4F9D-8BDB-2EC36532CC84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621086979" sldId="2147483692"/>
              <ac:spMk id="11" creationId="{922CCD17-9163-4437-B594-80EFB4FAFFFF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54235069" sldId="2147483693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54235069" sldId="2147483693"/>
              <ac:spMk id="2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54235069" sldId="2147483693"/>
              <ac:spMk id="10" creationId="{00000000-0000-0000-0000-000000000000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993961797" sldId="2147483694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993961797" sldId="2147483694"/>
              <ac:spMk id="2" creationId="{00000000-0000-0000-0000-000000000000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5111297" sldId="2147483695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5111297" sldId="2147483695"/>
              <ac:spMk id="2" creationId="{00000000-0000-0000-0000-000000000000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582565691" sldId="2147483696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582565691" sldId="2147483696"/>
              <ac:spMk id="2" creationId="{94007A87-45F4-1D28-0989-8A5C9B504BCD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582565691" sldId="2147483696"/>
              <ac:spMk id="3" creationId="{A95FD668-68B7-5FA0-6C05-B609160FFEEF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582565691" sldId="2147483696"/>
              <ac:spMk id="4" creationId="{BF136B38-C175-7439-0B2A-5B742D58DFAB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582565691" sldId="2147483696"/>
              <ac:spMk id="5" creationId="{C9FB060E-5E7A-5EB3-AC38-FEF16988B14F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582565691" sldId="2147483696"/>
              <ac:spMk id="6" creationId="{5D78AE72-347F-1422-8970-0ADFDC4A0F7B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463316967" sldId="2147483697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463316967" sldId="2147483697"/>
              <ac:spMk id="7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463316967" sldId="2147483697"/>
              <ac:spMk id="9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463316967" sldId="2147483697"/>
              <ac:spMk id="10" creationId="{00000000-0000-0000-0000-000000000000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3642779775" sldId="2147483698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642779775" sldId="2147483698"/>
              <ac:spMk id="2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642779775" sldId="2147483698"/>
              <ac:spMk id="8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3642779775" sldId="2147483698"/>
              <ac:spMk id="10" creationId="{00000000-0000-0000-0000-000000000000}"/>
            </ac:spMkLst>
          </pc:spChg>
        </pc:sldLayoutChg>
        <pc:sldLayoutChg chg="modSp del mod ord">
          <pc:chgData name="Schittko, Nadja" userId="94e594ab-74ec-4957-829a-ac3862351a16" providerId="ADAL" clId="{0EAFD676-5E19-49A3-BFCA-B1D2398EDA5D}" dt="2026-08-28T10:03:40.608" v="37" actId="26606"/>
          <pc:sldLayoutMkLst>
            <pc:docMk/>
            <pc:sldMasterMk cId="3958564522" sldId="2147483660"/>
            <pc:sldLayoutMk cId="1324927309" sldId="2147483699"/>
          </pc:sldLayoutMkLst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1324927309" sldId="2147483699"/>
              <ac:spMk id="2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1324927309" sldId="2147483699"/>
              <ac:spMk id="3" creationId="{00000000-0000-0000-0000-000000000000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1324927309" sldId="2147483699"/>
              <ac:spMk id="4" creationId="{B8A77F3C-35C8-9F9A-31C5-2398CDCFF3D2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1324927309" sldId="2147483699"/>
              <ac:spMk id="5" creationId="{048A9B05-3728-3D69-3300-3D2CD423D09E}"/>
            </ac:spMkLst>
          </pc:spChg>
          <pc:spChg chg="mod">
            <ac:chgData name="Schittko, Nadja" userId="94e594ab-74ec-4957-829a-ac3862351a16" providerId="ADAL" clId="{0EAFD676-5E19-49A3-BFCA-B1D2398EDA5D}" dt="2026-08-28T10:03:40.608" v="37" actId="26606"/>
            <ac:spMkLst>
              <pc:docMk/>
              <pc:sldMasterMk cId="3958564522" sldId="2147483660"/>
              <pc:sldLayoutMk cId="1324927309" sldId="2147483699"/>
              <ac:spMk id="6" creationId="{03F63B29-A34C-6B10-4742-BA12D13077C5}"/>
            </ac:spMkLst>
          </pc:spChg>
        </pc:sldLayoutChg>
      </pc:sldMasterChg>
      <pc:sldMasterChg chg="del replId modSldLayout sldLayoutOrd">
        <pc:chgData name="Schittko, Nadja" userId="94e594ab-74ec-4957-829a-ac3862351a16" providerId="ADAL" clId="{0EAFD676-5E19-49A3-BFCA-B1D2398EDA5D}" dt="2026-08-28T10:03:40.608" v="37" actId="26606"/>
        <pc:sldMasterMkLst>
          <pc:docMk/>
          <pc:sldMasterMk cId="3958564522" sldId="2147483682"/>
        </pc:sldMasterMkLst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1131768619" sldId="2147483683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3240564719" sldId="2147483684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2546992770" sldId="2147483685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3462760050" sldId="2147483686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498065023" sldId="2147483687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3733727002" sldId="2147483688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2060225560" sldId="2147483689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1264116244" sldId="2147483690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435359714" sldId="2147483691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3621086979" sldId="2147483692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54235069" sldId="2147483693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3993961797" sldId="2147483694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5111297" sldId="2147483695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3582565691" sldId="2147483696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3463316967" sldId="2147483697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3642779775" sldId="2147483698"/>
          </pc:sldLayoutMkLst>
        </pc:sldLayoutChg>
        <pc:sldLayoutChg chg="replId">
          <pc:chgData name="Schittko, Nadja" userId="94e594ab-74ec-4957-829a-ac3862351a16" providerId="ADAL" clId="{0EAFD676-5E19-49A3-BFCA-B1D2398EDA5D}" dt="2026-08-28T10:03:39.299" v="36" actId="26606"/>
          <pc:sldLayoutMkLst>
            <pc:docMk/>
            <pc:sldMasterMk cId="3958564522" sldId="2147483660"/>
            <pc:sldLayoutMk cId="1324927309" sldId="214748369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436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A62DF-B17C-9080-8724-67C0818A4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806ADE5-AAAE-EDC1-15C2-A13595A12B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FCB7123-49CA-E94B-09FF-72DC9D3939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90DB5D-9343-91A3-D0EE-D756AF79AB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fld id="{FD5D7F22-20F5-B242-8405-6FA0F22F2D83}" type="slidenum">
              <a:rPr lang="de-DE" smtClean="0"/>
              <a:pPr>
                <a:defRPr>
                  <a:latin typeface="Aptos"/>
                </a:defRPr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70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fld id="{FD5D7F22-20F5-B242-8405-6FA0F22F2D83}" type="slidenum">
              <a:rPr lang="de-DE" smtClean="0"/>
              <a:pPr>
                <a:defRPr>
                  <a:latin typeface="Aptos"/>
                </a:defRPr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00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5.png"/><Relationship Id="rId4" Type="http://schemas.openxmlformats.org/officeDocument/2006/relationships/image" Target="../media/image17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hteck 8"/>
          <p:cNvSpPr/>
          <p:nvPr userDrawn="1"/>
        </p:nvSpPr>
        <p:spPr>
          <a:xfrm>
            <a:off x="285108" y="6204155"/>
            <a:ext cx="5631505" cy="3342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de-DE"/>
          </a:p>
        </p:txBody>
      </p:sp>
      <p:pic>
        <p:nvPicPr>
          <p:cNvPr id="5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587" y="5968923"/>
            <a:ext cx="2450931" cy="443106"/>
          </a:xfrm>
          <a:prstGeom prst="rect">
            <a:avLst/>
          </a:prstGeom>
        </p:spPr>
      </p:pic>
      <p:sp>
        <p:nvSpPr>
          <p:cNvPr id="11" name="Textfeld 10"/>
          <p:cNvSpPr txBox="1"/>
          <p:nvPr userDrawn="1"/>
        </p:nvSpPr>
        <p:spPr>
          <a:xfrm>
            <a:off x="376357" y="6201983"/>
            <a:ext cx="7251895" cy="130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  <a:defRPr>
                <a:latin typeface="Aptos"/>
              </a:defRPr>
            </a:pPr>
            <a:r>
              <a:rPr lang="de-DE" sz="1000">
                <a:latin typeface="Aptos"/>
              </a:rPr>
              <a:t>© </a:t>
            </a:r>
            <a:r>
              <a:rPr lang="de-DE" sz="1000">
                <a:latin typeface="Aptos"/>
                <a:ea typeface="Aptos" charset="0"/>
                <a:cs typeface="Aptos" charset="0"/>
              </a:rPr>
              <a:t>ADAC Stiftung 2019</a:t>
            </a:r>
            <a:endParaRPr lang="de-DE" sz="1000" b="1">
              <a:ea typeface="Aptos" charset="0"/>
              <a:cs typeface="Aptos" charset="0"/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284464" y="3274427"/>
            <a:ext cx="11535417" cy="1018168"/>
          </a:xfrm>
        </p:spPr>
        <p:txBody>
          <a:bodyPr>
            <a:noAutofit/>
          </a:bodyPr>
          <a:lstStyle>
            <a:lvl1pPr>
              <a:defRPr sz="6000" b="1" baseline="0"/>
            </a:lvl1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KUR/ STR der ADAC Stiftung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85107" y="4309000"/>
            <a:ext cx="11534775" cy="1018800"/>
          </a:xfrm>
        </p:spPr>
        <p:txBody>
          <a:bodyPr>
            <a:normAutofit/>
          </a:bodyPr>
          <a:lstStyle>
            <a:lvl1pPr>
              <a:defRPr sz="6000" b="0" baseline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Sitzung am TT. Monat 2019</a:t>
            </a:r>
          </a:p>
        </p:txBody>
      </p:sp>
      <p:pic>
        <p:nvPicPr>
          <p:cNvPr id="8" name="Grafik 7" descr="Ein Bild, das draußen, Bürgersteig, Zug, Fahrrad enthält.&#10;&#10;Automatisch generierte Beschreibung">
            <a:extLst>
              <a:ext uri="{FF2B5EF4-FFF2-40B4-BE49-F238E27FC236}">
                <a16:creationId xmlns:a16="http://schemas.microsoft.com/office/drawing/2014/main" id="{C9DF61C3-8AD9-42AE-9347-A5AF85D74D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0642"/>
          <a:stretch/>
        </p:blipFill>
        <p:spPr>
          <a:xfrm>
            <a:off x="0" y="0"/>
            <a:ext cx="12192000" cy="813531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DBD6B5C-F667-4103-81C8-19C406A35BE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587" y="5975689"/>
            <a:ext cx="2450932" cy="429573"/>
          </a:xfrm>
          <a:prstGeom prst="rect">
            <a:avLst/>
          </a:prstGeom>
        </p:spPr>
      </p:pic>
      <p:pic>
        <p:nvPicPr>
          <p:cNvPr id="12" name="Grafik 8">
            <a:extLst>
              <a:ext uri="{FF2B5EF4-FFF2-40B4-BE49-F238E27FC236}">
                <a16:creationId xmlns:a16="http://schemas.microsoft.com/office/drawing/2014/main" id="{F3814174-2BD7-4022-9D0D-D61C0D999F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2">
            <a:extLst>
              <a:ext uri="{FF2B5EF4-FFF2-40B4-BE49-F238E27FC236}">
                <a16:creationId xmlns:a16="http://schemas.microsoft.com/office/drawing/2014/main" id="{0EBCEC37-10CA-4609-8047-C2FB0A24E3D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76238" y="3406775"/>
            <a:ext cx="7940675" cy="1517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ts val="6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altLang="de-DE" sz="6000" i="0">
                <a:highlight>
                  <a:srgbClr val="FFCC00"/>
                </a:highlight>
                <a:latin typeface="Aptos"/>
              </a:rPr>
              <a:t>Theory </a:t>
            </a:r>
            <a:r>
              <a:rPr lang="de-DE" altLang="de-DE" sz="6000" i="0" err="1">
                <a:highlight>
                  <a:srgbClr val="FFCC00"/>
                </a:highlight>
                <a:latin typeface="Aptos"/>
              </a:rPr>
              <a:t>of</a:t>
            </a:r>
            <a:r>
              <a:rPr lang="de-DE" altLang="de-DE" sz="6000" i="0">
                <a:highlight>
                  <a:srgbClr val="FFCC00"/>
                </a:highlight>
                <a:latin typeface="Aptos"/>
              </a:rPr>
              <a:t> Change für Bereich Rettung</a:t>
            </a:r>
          </a:p>
        </p:txBody>
      </p:sp>
      <p:pic>
        <p:nvPicPr>
          <p:cNvPr id="17" name="Grafik 12">
            <a:extLst>
              <a:ext uri="{FF2B5EF4-FFF2-40B4-BE49-F238E27FC236}">
                <a16:creationId xmlns:a16="http://schemas.microsoft.com/office/drawing/2014/main" id="{F9A2BA27-A238-40C5-A4AC-78738E53506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800" y="5761038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Bild 10">
            <a:extLst>
              <a:ext uri="{FF2B5EF4-FFF2-40B4-BE49-F238E27FC236}">
                <a16:creationId xmlns:a16="http://schemas.microsoft.com/office/drawing/2014/main" id="{F6D7270D-9777-437F-91FE-A0890A7551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1925" y="6042025"/>
            <a:ext cx="27241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768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 mit Bild m. 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8">
            <a:extLst>
              <a:ext uri="{FF2B5EF4-FFF2-40B4-BE49-F238E27FC236}">
                <a16:creationId xmlns:a16="http://schemas.microsoft.com/office/drawing/2014/main" id="{DE1C7C2E-1201-4C84-9B42-664D3A3F7B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7279" y="303967"/>
            <a:ext cx="11637442" cy="309336"/>
          </a:xfrm>
        </p:spPr>
        <p:txBody>
          <a:bodyPr>
            <a:noAutofit/>
          </a:bodyPr>
          <a:lstStyle>
            <a:lvl1pPr marL="0" indent="0">
              <a:buNone/>
              <a:tabLst>
                <a:tab pos="893763" algn="l"/>
              </a:tabLst>
              <a:defRPr sz="1800" b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1.2	 &gt;TAP&lt; Textmasterformat bearbeiten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96D8FA-339D-4054-8931-3E3FF6182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79" y="613303"/>
            <a:ext cx="5639334" cy="1224000"/>
          </a:xfrm>
        </p:spPr>
        <p:txBody>
          <a:bodyPr/>
          <a:lstStyle>
            <a:lvl1pPr>
              <a:defRPr/>
            </a:lvl1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Mastertitelformat bearbeiten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FCF2CFDB-B067-4F9D-8BDB-2EC36532CC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7278" y="1917290"/>
            <a:ext cx="5640921" cy="4241544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Mastertextformat bearbeiten</a:t>
            </a:r>
          </a:p>
          <a:p>
            <a:pPr lvl="1">
              <a:defRPr>
                <a:latin typeface="Aptos"/>
              </a:defRPr>
            </a:pPr>
            <a:r>
              <a:rPr lang="de-DE">
                <a:latin typeface="Aptos"/>
              </a:rPr>
              <a:t>Zweite Ebene</a:t>
            </a:r>
          </a:p>
          <a:p>
            <a:pPr lvl="2">
              <a:defRPr>
                <a:latin typeface="Aptos"/>
              </a:defRPr>
            </a:pPr>
            <a:r>
              <a:rPr lang="de-DE">
                <a:latin typeface="Aptos"/>
              </a:rPr>
              <a:t>Dritte Ebene</a:t>
            </a:r>
          </a:p>
          <a:p>
            <a:pPr lvl="3">
              <a:defRPr>
                <a:latin typeface="Aptos"/>
              </a:defRPr>
            </a:pPr>
            <a:r>
              <a:rPr lang="de-DE">
                <a:latin typeface="Aptos"/>
              </a:rPr>
              <a:t>Vierte Ebene</a:t>
            </a:r>
          </a:p>
          <a:p>
            <a:pPr lvl="4">
              <a:defRPr>
                <a:latin typeface="Aptos"/>
              </a:defRPr>
            </a:pPr>
            <a:r>
              <a:rPr lang="de-DE">
                <a:latin typeface="Aptos"/>
              </a:rPr>
              <a:t>Fünfte Ebene</a:t>
            </a:r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922CCD17-9163-4437-B594-80EFB4FAF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549275"/>
            <a:ext cx="5545136" cy="57594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2108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zit">
    <p:bg>
      <p:bgPr>
        <a:solidFill>
          <a:srgbClr val="E9E9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6610" y="1894730"/>
            <a:ext cx="11543246" cy="648000"/>
          </a:xfrm>
        </p:spPr>
        <p:txBody>
          <a:bodyPr>
            <a:noAutofit/>
          </a:bodyPr>
          <a:lstStyle>
            <a:lvl1pPr>
              <a:defRPr sz="4200" baseline="0"/>
            </a:lvl1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Mastertitelformat bearbeiten</a:t>
            </a:r>
          </a:p>
        </p:txBody>
      </p:sp>
      <p:grpSp>
        <p:nvGrpSpPr>
          <p:cNvPr id="6" name="Gruppierung 13"/>
          <p:cNvGrpSpPr/>
          <p:nvPr userDrawn="1"/>
        </p:nvGrpSpPr>
        <p:grpSpPr>
          <a:xfrm>
            <a:off x="371475" y="3462414"/>
            <a:ext cx="1062240" cy="841979"/>
            <a:chOff x="561598" y="3635391"/>
            <a:chExt cx="986010" cy="841979"/>
          </a:xfrm>
        </p:grpSpPr>
        <p:sp>
          <p:nvSpPr>
            <p:cNvPr id="7" name="AutoShape 8"/>
            <p:cNvSpPr>
              <a:spLocks noChangeArrowheads="1"/>
            </p:cNvSpPr>
            <p:nvPr/>
          </p:nvSpPr>
          <p:spPr bwMode="gray">
            <a:xfrm>
              <a:off x="561598" y="3635391"/>
              <a:ext cx="585980" cy="841979"/>
            </a:xfrm>
            <a:prstGeom prst="chevron">
              <a:avLst>
                <a:gd name="adj" fmla="val 54454"/>
              </a:avLst>
            </a:prstGeom>
            <a:solidFill>
              <a:schemeClr val="bg1"/>
            </a:solidFill>
            <a:ln>
              <a:noFill/>
            </a:ln>
          </p:spPr>
          <p:txBody>
            <a:bodyPr rot="10800000"/>
            <a:lstStyle/>
            <a:p>
              <a:pPr>
                <a:defRPr>
                  <a:latin typeface="Aptos"/>
                </a:defRPr>
              </a:pPr>
              <a:endParaRPr lang="en-US"/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gray">
            <a:xfrm>
              <a:off x="961628" y="3635391"/>
              <a:ext cx="585980" cy="841979"/>
            </a:xfrm>
            <a:prstGeom prst="chevron">
              <a:avLst>
                <a:gd name="adj" fmla="val 54454"/>
              </a:avLst>
            </a:prstGeom>
            <a:solidFill>
              <a:schemeClr val="bg1"/>
            </a:solidFill>
            <a:ln>
              <a:noFill/>
            </a:ln>
          </p:spPr>
          <p:txBody>
            <a:bodyPr rot="10800000"/>
            <a:lstStyle/>
            <a:p>
              <a:pPr>
                <a:defRPr>
                  <a:latin typeface="Aptos"/>
                </a:defRPr>
              </a:pPr>
              <a:endParaRPr lang="en-US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757515" y="3353547"/>
            <a:ext cx="10063010" cy="11004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Textmasterformat bearbeitenxxxxxxxxxxxxxxxxxxxxxxxxxxxxxxxxxxxxxxxxxxxxxxxxxxxxxxxxxxxxxxxxxxxxxxxxxxxxxxxxxxxxxxxxxxxxxxxxxxxxxxxxxxxxxxxx</a:t>
            </a:r>
          </a:p>
          <a:p>
            <a:pPr lvl="0">
              <a:defRPr>
                <a:latin typeface="Aptos"/>
              </a:defRPr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235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 mit Bild 1zeilig ohne Sub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7280" y="3261924"/>
            <a:ext cx="8709404" cy="2286000"/>
          </a:xfrm>
        </p:spPr>
        <p:txBody>
          <a:bodyPr>
            <a:noAutofit/>
          </a:bodyPr>
          <a:lstStyle>
            <a:lvl1pPr>
              <a:defRPr sz="6000" baseline="0"/>
            </a:lvl1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Headline einzeilig.</a:t>
            </a:r>
          </a:p>
        </p:txBody>
      </p:sp>
      <p:pic>
        <p:nvPicPr>
          <p:cNvPr id="5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587" y="5968923"/>
            <a:ext cx="2450931" cy="443106"/>
          </a:xfrm>
          <a:prstGeom prst="rect">
            <a:avLst/>
          </a:prstGeom>
        </p:spPr>
      </p:pic>
      <p:sp>
        <p:nvSpPr>
          <p:cNvPr id="11" name="Textfeld 10"/>
          <p:cNvSpPr txBox="1"/>
          <p:nvPr userDrawn="1"/>
        </p:nvSpPr>
        <p:spPr>
          <a:xfrm>
            <a:off x="376357" y="6201983"/>
            <a:ext cx="7251895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  <a:defRPr>
                <a:latin typeface="Aptos"/>
              </a:defRPr>
            </a:pPr>
            <a:r>
              <a:rPr lang="de-DE" sz="1000">
                <a:latin typeface="Aptos"/>
              </a:rPr>
              <a:t>© </a:t>
            </a:r>
            <a:r>
              <a:rPr lang="de-DE" sz="1000">
                <a:latin typeface="Aptos"/>
                <a:ea typeface="Aptos" charset="0"/>
                <a:cs typeface="Aptos" charset="0"/>
              </a:rPr>
              <a:t>ADAC Stiftung 2018</a:t>
            </a:r>
            <a:endParaRPr lang="de-DE" sz="1000" b="1">
              <a:ea typeface="Aptos" charset="0"/>
              <a:cs typeface="Aptos" charset="0"/>
            </a:endParaRPr>
          </a:p>
        </p:txBody>
      </p:sp>
      <p:sp useBgFill="1">
        <p:nvSpPr>
          <p:cNvPr id="6" name="Rechteck 5"/>
          <p:cNvSpPr/>
          <p:nvPr userDrawn="1"/>
        </p:nvSpPr>
        <p:spPr>
          <a:xfrm>
            <a:off x="285108" y="6204155"/>
            <a:ext cx="5631505" cy="3342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E13A292-EA78-46B2-9EF8-5A6673E537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1529"/>
          <a:stretch/>
        </p:blipFill>
        <p:spPr>
          <a:xfrm>
            <a:off x="0" y="0"/>
            <a:ext cx="12192000" cy="813531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13A6893-9659-46C5-BFEB-9CC45554AFA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9E08562-C320-464E-A7EC-915F20468E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357" y="5969860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ild 10">
            <a:extLst>
              <a:ext uri="{FF2B5EF4-FFF2-40B4-BE49-F238E27FC236}">
                <a16:creationId xmlns:a16="http://schemas.microsoft.com/office/drawing/2014/main" id="{3A8E0FA2-172D-4D39-9EB0-049462877B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9594" y="6247479"/>
            <a:ext cx="2450931" cy="44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61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folie mit Bild 1zeilig ohne Sub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7280" y="3261924"/>
            <a:ext cx="8709404" cy="2286000"/>
          </a:xfrm>
        </p:spPr>
        <p:txBody>
          <a:bodyPr>
            <a:noAutofit/>
          </a:bodyPr>
          <a:lstStyle>
            <a:lvl1pPr>
              <a:defRPr sz="6000" baseline="0"/>
            </a:lvl1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Headline einzeilig.</a:t>
            </a:r>
          </a:p>
        </p:txBody>
      </p:sp>
      <p:pic>
        <p:nvPicPr>
          <p:cNvPr id="5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587" y="5968923"/>
            <a:ext cx="2450931" cy="443106"/>
          </a:xfrm>
          <a:prstGeom prst="rect">
            <a:avLst/>
          </a:prstGeom>
        </p:spPr>
      </p:pic>
      <p:sp>
        <p:nvSpPr>
          <p:cNvPr id="11" name="Textfeld 10"/>
          <p:cNvSpPr txBox="1"/>
          <p:nvPr userDrawn="1"/>
        </p:nvSpPr>
        <p:spPr>
          <a:xfrm>
            <a:off x="376357" y="6201983"/>
            <a:ext cx="7251895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  <a:defRPr>
                <a:latin typeface="Aptos"/>
              </a:defRPr>
            </a:pPr>
            <a:r>
              <a:rPr lang="de-DE" sz="1000">
                <a:latin typeface="Aptos"/>
              </a:rPr>
              <a:t>© </a:t>
            </a:r>
            <a:r>
              <a:rPr lang="de-DE" sz="1000">
                <a:latin typeface="Aptos"/>
                <a:ea typeface="Aptos" charset="0"/>
                <a:cs typeface="Aptos" charset="0"/>
              </a:rPr>
              <a:t>ADAC Stiftung 2018</a:t>
            </a:r>
            <a:endParaRPr lang="de-DE" sz="1000" b="1">
              <a:ea typeface="Aptos" charset="0"/>
              <a:cs typeface="Aptos" charset="0"/>
            </a:endParaRPr>
          </a:p>
        </p:txBody>
      </p:sp>
      <p:sp useBgFill="1">
        <p:nvSpPr>
          <p:cNvPr id="6" name="Rechteck 5"/>
          <p:cNvSpPr/>
          <p:nvPr userDrawn="1"/>
        </p:nvSpPr>
        <p:spPr>
          <a:xfrm>
            <a:off x="285108" y="6204155"/>
            <a:ext cx="5631505" cy="3342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de-DE"/>
          </a:p>
        </p:txBody>
      </p:sp>
      <p:pic>
        <p:nvPicPr>
          <p:cNvPr id="7" name="Grafik 6" descr="Ein Bild, das draußen, Bürgersteig, Zug, Fahrrad enthält.&#10;&#10;Automatisch generierte Beschreibung">
            <a:extLst>
              <a:ext uri="{FF2B5EF4-FFF2-40B4-BE49-F238E27FC236}">
                <a16:creationId xmlns:a16="http://schemas.microsoft.com/office/drawing/2014/main" id="{CE13A292-EA78-46B2-9EF8-5A6673E537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0642"/>
          <a:stretch/>
        </p:blipFill>
        <p:spPr>
          <a:xfrm>
            <a:off x="0" y="0"/>
            <a:ext cx="12192000" cy="813531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13A6893-9659-46C5-BFEB-9CC45554AFA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E8AB621A-0089-4C84-99A3-49DB96FB72FA}"/>
              </a:ext>
            </a:extLst>
          </p:cNvPr>
          <p:cNvSpPr/>
          <p:nvPr userDrawn="1"/>
        </p:nvSpPr>
        <p:spPr>
          <a:xfrm>
            <a:off x="277280" y="3351842"/>
            <a:ext cx="5144465" cy="91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de-DE"/>
          </a:p>
        </p:txBody>
      </p:sp>
      <p:pic>
        <p:nvPicPr>
          <p:cNvPr id="14" name="Grafik 9">
            <a:extLst>
              <a:ext uri="{FF2B5EF4-FFF2-40B4-BE49-F238E27FC236}">
                <a16:creationId xmlns:a16="http://schemas.microsoft.com/office/drawing/2014/main" id="{178AFD09-199A-45FC-BB81-7490B59EA1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357" y="5969860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Bild 10">
            <a:extLst>
              <a:ext uri="{FF2B5EF4-FFF2-40B4-BE49-F238E27FC236}">
                <a16:creationId xmlns:a16="http://schemas.microsoft.com/office/drawing/2014/main" id="{493AA5F9-B67D-4865-BD3C-4E1CCCAA59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9594" y="6247479"/>
            <a:ext cx="2450931" cy="44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07A87-45F4-1D28-0989-8A5C9B504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5FD668-68B7-5FA0-6C05-B609160FF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Mastertextformat bearbeiten</a:t>
            </a:r>
          </a:p>
          <a:p>
            <a:pPr lvl="1">
              <a:defRPr>
                <a:latin typeface="Aptos"/>
              </a:defRPr>
            </a:pPr>
            <a:r>
              <a:rPr lang="de-DE">
                <a:latin typeface="Aptos"/>
              </a:rPr>
              <a:t>Zweite Ebene</a:t>
            </a:r>
          </a:p>
          <a:p>
            <a:pPr lvl="2">
              <a:defRPr>
                <a:latin typeface="Aptos"/>
              </a:defRPr>
            </a:pPr>
            <a:r>
              <a:rPr lang="de-DE">
                <a:latin typeface="Aptos"/>
              </a:rPr>
              <a:t>Dritte Ebene</a:t>
            </a:r>
          </a:p>
          <a:p>
            <a:pPr lvl="3">
              <a:defRPr>
                <a:latin typeface="Aptos"/>
              </a:defRPr>
            </a:pPr>
            <a:r>
              <a:rPr lang="de-DE">
                <a:latin typeface="Aptos"/>
              </a:rPr>
              <a:t>Vierte Ebene</a:t>
            </a:r>
          </a:p>
          <a:p>
            <a:pPr lvl="4">
              <a:defRPr>
                <a:latin typeface="Aptos"/>
              </a:defRPr>
            </a:pPr>
            <a:r>
              <a:rPr lang="de-DE">
                <a:latin typeface="Aptos"/>
              </a:rPr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136B38-C175-7439-0B2A-5B742D58D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fld id="{72787D0C-A9C9-4EEF-B73F-F5AEB9380382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FB060E-5E7A-5EB3-AC38-FEF16988B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78AE72-347F-1422-8970-0ADFDC4A0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>
                <a:latin typeface="Aptos"/>
              </a:defRPr>
            </a:pPr>
            <a:fld id="{32136ABB-F655-4625-A9CC-B4284D89FE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2565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ganzflächig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77278" y="303967"/>
            <a:ext cx="11661195" cy="245308"/>
          </a:xfrm>
        </p:spPr>
        <p:txBody>
          <a:bodyPr>
            <a:noAutofit/>
          </a:bodyPr>
          <a:lstStyle>
            <a:lvl1pPr marL="0" indent="0">
              <a:buNone/>
              <a:tabLst>
                <a:tab pos="893763" algn="l"/>
              </a:tabLst>
              <a:defRPr sz="1800" b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1.2	&gt;TAP&lt; Textmasterformat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277279" y="1936342"/>
            <a:ext cx="11661196" cy="424154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Mastertextformat bearbeiten</a:t>
            </a:r>
          </a:p>
          <a:p>
            <a:pPr lvl="1">
              <a:defRPr>
                <a:latin typeface="Aptos"/>
              </a:defRPr>
            </a:pPr>
            <a:r>
              <a:rPr lang="de-DE">
                <a:latin typeface="Aptos"/>
              </a:rPr>
              <a:t>Zweite Ebene</a:t>
            </a:r>
          </a:p>
          <a:p>
            <a:pPr lvl="2">
              <a:defRPr>
                <a:latin typeface="Aptos"/>
              </a:defRPr>
            </a:pPr>
            <a:r>
              <a:rPr lang="de-DE">
                <a:latin typeface="Aptos"/>
              </a:rPr>
              <a:t>Dritte Ebene</a:t>
            </a:r>
          </a:p>
          <a:p>
            <a:pPr lvl="3">
              <a:defRPr>
                <a:latin typeface="Aptos"/>
              </a:defRPr>
            </a:pPr>
            <a:r>
              <a:rPr lang="de-DE">
                <a:latin typeface="Aptos"/>
              </a:rPr>
              <a:t>Vierte Ebene</a:t>
            </a:r>
          </a:p>
          <a:p>
            <a:pPr lvl="4">
              <a:defRPr>
                <a:latin typeface="Aptos"/>
              </a:defRPr>
            </a:pPr>
            <a:r>
              <a:rPr lang="de-DE">
                <a:latin typeface="Aptos"/>
              </a:rPr>
              <a:t>Fünfte Ebene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277279" y="613303"/>
            <a:ext cx="11661196" cy="1224000"/>
          </a:xfrm>
        </p:spPr>
        <p:txBody>
          <a:bodyPr/>
          <a:lstStyle>
            <a:lvl1pPr>
              <a:defRPr/>
            </a:lvl1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63316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Bild 2">
    <p:bg>
      <p:bgPr>
        <a:solidFill>
          <a:srgbClr val="E9E9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6995"/>
            <a:ext cx="12192000" cy="6851148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7280" y="3308579"/>
            <a:ext cx="8709404" cy="1700978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Hier steht </a:t>
            </a:r>
            <a:br>
              <a:rPr lang="de-DE"/>
            </a:br>
            <a:r>
              <a:rPr lang="de-DE">
                <a:latin typeface="Aptos"/>
              </a:rPr>
              <a:t>eine Headline</a:t>
            </a:r>
          </a:p>
        </p:txBody>
      </p:sp>
      <p:pic>
        <p:nvPicPr>
          <p:cNvPr id="5" name="Bild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9594" y="5800970"/>
            <a:ext cx="2450931" cy="443106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7112" y="5795153"/>
            <a:ext cx="6851108" cy="454741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Vorname Nachname, ADAC Stiftung  |  12. Februar 2018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77280" y="5127077"/>
            <a:ext cx="8556625" cy="55055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Hier steht eine </a:t>
            </a:r>
            <a:r>
              <a:rPr lang="de-DE" err="1">
                <a:latin typeface="Aptos"/>
              </a:rPr>
              <a:t>Subline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779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A77F3C-35C8-9F9A-31C5-2398CDCFF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F0FC1-D3C0-B74E-8362-4370DEE4EE91}" type="datetimeFigureOut">
              <a:rPr lang="de-DE"/>
              <a:pPr>
                <a:defRPr/>
              </a:pPr>
              <a:t>28.08.2026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8A9B05-3728-3D69-3300-3D2CD423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>
                <a:latin typeface="Aptos"/>
              </a:defRPr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F63B29-A34C-6B10-4742-BA12D1307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DA19D-066A-0641-8394-BEC0E2491B4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2492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2">
    <p:bg>
      <p:bgPr>
        <a:solidFill>
          <a:srgbClr val="E9E9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7280" y="3261924"/>
            <a:ext cx="8709404" cy="2286000"/>
          </a:xfrm>
        </p:spPr>
        <p:txBody>
          <a:bodyPr>
            <a:noAutofit/>
          </a:bodyPr>
          <a:lstStyle>
            <a:lvl1pPr>
              <a:defRPr sz="8000" baseline="0"/>
            </a:lvl1pPr>
          </a:lstStyle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Headline einzeilig.</a:t>
            </a:r>
          </a:p>
        </p:txBody>
      </p:sp>
      <p:pic>
        <p:nvPicPr>
          <p:cNvPr id="5" name="Bild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587" y="5968923"/>
            <a:ext cx="2450931" cy="443106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7111" y="5552548"/>
            <a:ext cx="8699573" cy="334185"/>
          </a:xfrm>
        </p:spPr>
        <p:txBody>
          <a:bodyPr>
            <a:noAutofit/>
          </a:bodyPr>
          <a:lstStyle>
            <a:lvl1pPr>
              <a:defRPr sz="1800" b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Vorname Nachname, ADAC Stiftung  |  12. Februar 2018</a:t>
            </a:r>
          </a:p>
        </p:txBody>
      </p:sp>
      <p:sp>
        <p:nvSpPr>
          <p:cNvPr id="11" name="Textfeld 10"/>
          <p:cNvSpPr txBox="1"/>
          <p:nvPr userDrawn="1"/>
        </p:nvSpPr>
        <p:spPr>
          <a:xfrm>
            <a:off x="376357" y="6201983"/>
            <a:ext cx="7251895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  <a:defRPr>
                <a:latin typeface="Aptos"/>
              </a:defRPr>
            </a:pPr>
            <a:r>
              <a:rPr lang="de-DE" sz="1000">
                <a:latin typeface="Aptos"/>
              </a:rPr>
              <a:t>© </a:t>
            </a:r>
            <a:r>
              <a:rPr lang="de-DE" sz="1000">
                <a:latin typeface="Aptos"/>
                <a:ea typeface="Aptos" charset="0"/>
                <a:cs typeface="Aptos" charset="0"/>
              </a:rPr>
              <a:t>ADAC Stiftung 2018</a:t>
            </a:r>
            <a:endParaRPr lang="de-DE" sz="1000" b="1">
              <a:ea typeface="Aptos" charset="0"/>
              <a:cs typeface="Aptos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3A411B4-2EBA-4804-92EB-514E7A3F41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1277"/>
          <a:stretch/>
        </p:blipFill>
        <p:spPr>
          <a:xfrm>
            <a:off x="0" y="0"/>
            <a:ext cx="12192000" cy="813531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B0CB2CA-712E-43F9-AB6A-EFE3A7A436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861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Bild 10">
            <a:extLst>
              <a:ext uri="{FF2B5EF4-FFF2-40B4-BE49-F238E27FC236}">
                <a16:creationId xmlns:a16="http://schemas.microsoft.com/office/drawing/2014/main" id="{FCE2356E-66BA-49FE-9FE5-9BB291AA0E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9594" y="6247479"/>
            <a:ext cx="2450931" cy="443106"/>
          </a:xfrm>
          <a:prstGeom prst="rect">
            <a:avLst/>
          </a:prstGeom>
        </p:spPr>
      </p:pic>
      <p:pic>
        <p:nvPicPr>
          <p:cNvPr id="12" name="Grafik 9">
            <a:extLst>
              <a:ext uri="{FF2B5EF4-FFF2-40B4-BE49-F238E27FC236}">
                <a16:creationId xmlns:a16="http://schemas.microsoft.com/office/drawing/2014/main" id="{05C45658-CF35-447A-AC09-6A4AF90611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357" y="5969860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C71C6296-E5CB-4C36-A620-E58B49E9D5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9999" y="5188868"/>
            <a:ext cx="8878660" cy="303966"/>
          </a:xfrm>
        </p:spPr>
        <p:txBody>
          <a:bodyPr>
            <a:noAutofit/>
          </a:bodyPr>
          <a:lstStyle>
            <a:lvl1pPr>
              <a:defRPr sz="1800" b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4056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bg>
      <p:bgPr>
        <a:solidFill>
          <a:srgbClr val="E9E9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114675" y="2063808"/>
            <a:ext cx="8705850" cy="4085408"/>
          </a:xfrm>
        </p:spPr>
        <p:txBody>
          <a:bodyPr>
            <a:normAutofit/>
          </a:bodyPr>
          <a:lstStyle>
            <a:lvl1pPr marL="719138" indent="-719138">
              <a:spcBef>
                <a:spcPts val="1200"/>
              </a:spcBef>
              <a:buFont typeface="Aptos"/>
              <a:buNone/>
              <a:tabLst>
                <a:tab pos="714375" algn="l"/>
              </a:tabLst>
              <a:defRPr sz="2400" b="0" baseline="0"/>
            </a:lvl1pPr>
            <a:lvl2pPr marL="266700" indent="0">
              <a:buFont typeface="Aptos"/>
              <a:buNone/>
              <a:defRPr/>
            </a:lvl2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1.	Textmasterformat bearbeiten</a:t>
            </a:r>
          </a:p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2.	XXX</a:t>
            </a:r>
          </a:p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3.	XXX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AB86A36-A955-4E2B-95E0-05823770C7DE}"/>
              </a:ext>
            </a:extLst>
          </p:cNvPr>
          <p:cNvSpPr/>
          <p:nvPr userDrawn="1"/>
        </p:nvSpPr>
        <p:spPr>
          <a:xfrm>
            <a:off x="274099" y="1903724"/>
            <a:ext cx="1573751" cy="56965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7788060-2FDE-4DE2-9D37-ECD6A157A1CF}"/>
              </a:ext>
            </a:extLst>
          </p:cNvPr>
          <p:cNvSpPr txBox="1">
            <a:spLocks/>
          </p:cNvSpPr>
          <p:nvPr userDrawn="1"/>
        </p:nvSpPr>
        <p:spPr>
          <a:xfrm>
            <a:off x="274099" y="1903724"/>
            <a:ext cx="2840576" cy="649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Aptos" panose="020F0502020204030204" pitchFamily="34" charset="0"/>
                <a:ea typeface="Aptos"/>
                <a:cs typeface="Aptos" panose="020F0502020204030204" pitchFamily="34" charset="0"/>
              </a:defRPr>
            </a:lvl1pPr>
          </a:lstStyle>
          <a:p>
            <a:pPr>
              <a:defRPr>
                <a:latin typeface="Aptos"/>
              </a:defRPr>
            </a:pPr>
            <a:r>
              <a:rPr lang="de-DE" sz="4200" b="1">
                <a:latin typeface="Aptos"/>
              </a:rPr>
              <a:t>Inhalt</a:t>
            </a:r>
          </a:p>
        </p:txBody>
      </p:sp>
    </p:spTree>
    <p:extLst>
      <p:ext uri="{BB962C8B-B14F-4D97-AF65-F5344CB8AC3E}">
        <p14:creationId xmlns:p14="http://schemas.microsoft.com/office/powerpoint/2010/main" val="2546992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spunk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id="{E2C51277-8243-4520-B751-DA05F4ADC8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5" y="557502"/>
            <a:ext cx="11527706" cy="648000"/>
          </a:xfrm>
        </p:spPr>
        <p:txBody>
          <a:bodyPr>
            <a:noAutofit/>
          </a:bodyPr>
          <a:lstStyle>
            <a:lvl1pPr marL="1252538" indent="-1252538">
              <a:buNone/>
              <a:tabLst>
                <a:tab pos="1252538" algn="l"/>
              </a:tabLst>
              <a:defRPr sz="4200" baseline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0.	&gt;TAP&lt; Förderschwerpunkt</a:t>
            </a:r>
          </a:p>
        </p:txBody>
      </p:sp>
    </p:spTree>
    <p:extLst>
      <p:ext uri="{BB962C8B-B14F-4D97-AF65-F5344CB8AC3E}">
        <p14:creationId xmlns:p14="http://schemas.microsoft.com/office/powerpoint/2010/main" val="3462760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spunkt EH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id="{D179AC32-8435-46B8-B042-6381B284AE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5" y="728663"/>
            <a:ext cx="11527706" cy="648000"/>
          </a:xfrm>
        </p:spPr>
        <p:txBody>
          <a:bodyPr>
            <a:noAutofit/>
          </a:bodyPr>
          <a:lstStyle>
            <a:lvl1pPr marL="1252538" indent="-1252538">
              <a:buNone/>
              <a:tabLst>
                <a:tab pos="1252538" algn="l"/>
              </a:tabLst>
              <a:defRPr sz="4200" baseline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0.	&gt;TAP&lt; Projekte/ Programme und Förderungen ADAC Stiftung</a:t>
            </a:r>
          </a:p>
        </p:txBody>
      </p:sp>
    </p:spTree>
    <p:extLst>
      <p:ext uri="{BB962C8B-B14F-4D97-AF65-F5344CB8AC3E}">
        <p14:creationId xmlns:p14="http://schemas.microsoft.com/office/powerpoint/2010/main" val="498065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spunkt RA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id="{C503B62A-A002-4F84-9FCD-732043E89F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475" y="728663"/>
            <a:ext cx="11527706" cy="648000"/>
          </a:xfrm>
        </p:spPr>
        <p:txBody>
          <a:bodyPr>
            <a:noAutofit/>
          </a:bodyPr>
          <a:lstStyle>
            <a:lvl1pPr marL="1252538" indent="-1252538">
              <a:buNone/>
              <a:tabLst>
                <a:tab pos="1252538" algn="l"/>
              </a:tabLst>
              <a:defRPr sz="4200" baseline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0.	&gt;TAP&lt; Projekte/ Programme und Förderungen ADAC Stiftung</a:t>
            </a:r>
          </a:p>
        </p:txBody>
      </p:sp>
    </p:spTree>
    <p:extLst>
      <p:ext uri="{BB962C8B-B14F-4D97-AF65-F5344CB8AC3E}">
        <p14:creationId xmlns:p14="http://schemas.microsoft.com/office/powerpoint/2010/main" val="3733727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spunkt MoF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id="{2A4A0C4C-8293-41E8-89A8-A4015937CD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5" y="728663"/>
            <a:ext cx="11527706" cy="648000"/>
          </a:xfrm>
        </p:spPr>
        <p:txBody>
          <a:bodyPr>
            <a:noAutofit/>
          </a:bodyPr>
          <a:lstStyle>
            <a:lvl1pPr marL="1252538" indent="-1252538">
              <a:buNone/>
              <a:tabLst>
                <a:tab pos="1252538" algn="l"/>
              </a:tabLst>
              <a:defRPr sz="4200" baseline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0.	&gt;TAP&lt; Projekte/ Programme und Förderungen ADAC Stiftung</a:t>
            </a:r>
          </a:p>
        </p:txBody>
      </p:sp>
    </p:spTree>
    <p:extLst>
      <p:ext uri="{BB962C8B-B14F-4D97-AF65-F5344CB8AC3E}">
        <p14:creationId xmlns:p14="http://schemas.microsoft.com/office/powerpoint/2010/main" val="206022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serungspunkt SIAM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id="{50C55471-0A74-40E8-9F76-B0F7118E18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5" y="728663"/>
            <a:ext cx="11527706" cy="648000"/>
          </a:xfrm>
        </p:spPr>
        <p:txBody>
          <a:bodyPr>
            <a:noAutofit/>
          </a:bodyPr>
          <a:lstStyle>
            <a:lvl1pPr marL="1252538" indent="-1252538">
              <a:buNone/>
              <a:tabLst>
                <a:tab pos="1252538" algn="l"/>
              </a:tabLst>
              <a:defRPr sz="4200" baseline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0.	&gt;TAP&lt; Projekte/ Programme und Förderungen ADAC Stiftung</a:t>
            </a:r>
          </a:p>
        </p:txBody>
      </p:sp>
    </p:spTree>
    <p:extLst>
      <p:ext uri="{BB962C8B-B14F-4D97-AF65-F5344CB8AC3E}">
        <p14:creationId xmlns:p14="http://schemas.microsoft.com/office/powerpoint/2010/main" val="1264116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spunkt VSP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id="{E60C8B02-697F-48AA-9CAF-FAE2CAA072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5" y="728663"/>
            <a:ext cx="11527706" cy="648000"/>
          </a:xfrm>
        </p:spPr>
        <p:txBody>
          <a:bodyPr>
            <a:noAutofit/>
          </a:bodyPr>
          <a:lstStyle>
            <a:lvl1pPr marL="1252538" indent="-1252538">
              <a:buNone/>
              <a:tabLst>
                <a:tab pos="1252538" algn="l"/>
              </a:tabLst>
              <a:defRPr sz="4200" baseline="0"/>
            </a:lvl1pPr>
          </a:lstStyle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0.	&gt;TAP&lt; Projekte/ Programme und Förderungen ADAC Stiftung</a:t>
            </a:r>
          </a:p>
        </p:txBody>
      </p:sp>
    </p:spTree>
    <p:extLst>
      <p:ext uri="{BB962C8B-B14F-4D97-AF65-F5344CB8AC3E}">
        <p14:creationId xmlns:p14="http://schemas.microsoft.com/office/powerpoint/2010/main" val="435359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75464" y="613303"/>
            <a:ext cx="11543246" cy="12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Mastertitelformat bearbeiten</a:t>
            </a:r>
            <a:br>
              <a:rPr lang="de-DE"/>
            </a:br>
            <a:r>
              <a:rPr lang="de-DE">
                <a:latin typeface="Aptos"/>
              </a:rPr>
              <a:t>und weiterer Text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75465" y="1917290"/>
            <a:ext cx="11543246" cy="4221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>
                <a:latin typeface="Aptos"/>
              </a:defRPr>
            </a:pPr>
            <a:r>
              <a:rPr lang="de-DE">
                <a:latin typeface="Aptos"/>
              </a:rPr>
              <a:t>Textmasterformat bearbeiten</a:t>
            </a:r>
          </a:p>
          <a:p>
            <a:pPr lvl="1">
              <a:defRPr>
                <a:latin typeface="Aptos"/>
              </a:defRPr>
            </a:pPr>
            <a:r>
              <a:rPr lang="de-DE">
                <a:latin typeface="Aptos"/>
              </a:rPr>
              <a:t>Zweite Ebene</a:t>
            </a:r>
          </a:p>
          <a:p>
            <a:pPr lvl="2">
              <a:defRPr>
                <a:latin typeface="Aptos"/>
              </a:defRPr>
            </a:pPr>
            <a:r>
              <a:rPr lang="de-DE">
                <a:latin typeface="Aptos"/>
              </a:rPr>
              <a:t>Dritte Ebene</a:t>
            </a:r>
          </a:p>
          <a:p>
            <a:pPr lvl="3">
              <a:defRPr>
                <a:latin typeface="Aptos"/>
              </a:defRPr>
            </a:pPr>
            <a:r>
              <a:rPr lang="de-DE">
                <a:latin typeface="Aptos"/>
              </a:rPr>
              <a:t>Vierte Ebene</a:t>
            </a:r>
          </a:p>
          <a:p>
            <a:pPr lvl="4">
              <a:defRPr>
                <a:latin typeface="Aptos"/>
              </a:defRPr>
            </a:pPr>
            <a:r>
              <a:rPr lang="de-DE">
                <a:latin typeface="Aptos"/>
              </a:rPr>
              <a:t>Fünfte Ebene</a:t>
            </a:r>
          </a:p>
        </p:txBody>
      </p:sp>
      <p:sp>
        <p:nvSpPr>
          <p:cNvPr id="9" name="Foliennummernplatzhalter 5"/>
          <p:cNvSpPr txBox="1">
            <a:spLocks/>
          </p:cNvSpPr>
          <p:nvPr userDrawn="1"/>
        </p:nvSpPr>
        <p:spPr>
          <a:xfrm>
            <a:off x="274098" y="6281854"/>
            <a:ext cx="468000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ptos"/>
                <a:ea typeface="Aptos"/>
                <a:cs typeface="Apto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Aptos"/>
                <a:ea typeface="Aptos"/>
                <a:cs typeface="Apto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Aptos"/>
                <a:ea typeface="Aptos"/>
                <a:cs typeface="Apto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Aptos"/>
                <a:ea typeface="Aptos"/>
                <a:cs typeface="Apto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Aptos"/>
                <a:ea typeface="Aptos"/>
                <a:cs typeface="Apto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ptos"/>
                <a:ea typeface="Aptos"/>
                <a:cs typeface="Apto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ptos"/>
                <a:ea typeface="Aptos"/>
                <a:cs typeface="Apto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ptos"/>
                <a:ea typeface="Aptos"/>
                <a:cs typeface="Apto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Aptos"/>
                <a:ea typeface="Aptos"/>
                <a:cs typeface="Aptos"/>
              </a:defRPr>
            </a:lvl9pPr>
          </a:lstStyle>
          <a:p>
            <a:pPr>
              <a:defRPr>
                <a:latin typeface="Aptos"/>
              </a:defRPr>
            </a:pPr>
            <a:fld id="{D57997C9-F6A3-8F40-BA4E-C74033FA4AF7}" type="slidenum">
              <a:rPr lang="de-DE" sz="1000" smtClean="0">
                <a:latin typeface="Aptos"/>
              </a:rPr>
              <a:pPr>
                <a:defRPr>
                  <a:latin typeface="Aptos"/>
                </a:defRPr>
              </a:pPr>
              <a:t>‹Nr.›</a:t>
            </a:fld>
            <a:endParaRPr lang="de-DE" sz="1100">
              <a:latin typeface="Aptos"/>
            </a:endParaRPr>
          </a:p>
        </p:txBody>
      </p:sp>
      <p:pic>
        <p:nvPicPr>
          <p:cNvPr id="10" name="Bild 28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073" y="6303344"/>
            <a:ext cx="861122" cy="1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6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2" r:id="rId11"/>
    <p:sldLayoutId id="2147483673" r:id="rId12"/>
    <p:sldLayoutId id="2147483674" r:id="rId13"/>
    <p:sldLayoutId id="2147483675" r:id="rId14"/>
    <p:sldLayoutId id="2147483678" r:id="rId15"/>
    <p:sldLayoutId id="2147483680" r:id="rId16"/>
    <p:sldLayoutId id="2147483681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1"/>
          </a:solidFill>
          <a:latin typeface="Aptos" panose="020F0502020204030204" pitchFamily="34" charset="0"/>
          <a:ea typeface="Aptos"/>
          <a:cs typeface="Aptos" panose="020F0502020204030204" pitchFamily="34" charset="0"/>
        </a:defRPr>
      </a:lvl1pPr>
    </p:titleStyle>
    <p:bodyStyle>
      <a:lvl1pPr marL="0" marR="0" indent="0" algn="l" defTabSz="1042988" rtl="0" eaLnBrk="1" fontAlgn="base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400" b="1" kern="1200">
          <a:solidFill>
            <a:schemeClr val="tx1"/>
          </a:solidFill>
          <a:latin typeface="Aptos"/>
          <a:ea typeface="Aptos"/>
          <a:cs typeface="Aptos"/>
        </a:defRPr>
      </a:lvl1pPr>
      <a:lvl2pPr marL="1588" marR="0" indent="0" algn="l" defTabSz="1042988" rtl="0" eaLnBrk="1" fontAlgn="base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1800" kern="1200">
          <a:solidFill>
            <a:schemeClr val="tx1"/>
          </a:solidFill>
          <a:latin typeface="Aptos"/>
          <a:ea typeface="Aptos"/>
          <a:cs typeface="Aptos"/>
        </a:defRPr>
      </a:lvl2pPr>
      <a:lvl3pPr marL="354013" indent="-2667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ptos"/>
        <a:buChar char="•"/>
        <a:defRPr sz="1800" kern="1200">
          <a:solidFill>
            <a:schemeClr val="tx1"/>
          </a:solidFill>
          <a:latin typeface="Aptos"/>
          <a:ea typeface="Aptos"/>
          <a:cs typeface="Aptos"/>
        </a:defRPr>
      </a:lvl3pPr>
      <a:lvl4pPr marL="717550" indent="-2667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ptos" panose="05050102010706020507" pitchFamily="18" charset="2"/>
        <a:buChar char="-"/>
        <a:tabLst>
          <a:tab pos="1169988" algn="l"/>
        </a:tabLst>
        <a:defRPr sz="1800" kern="1200">
          <a:solidFill>
            <a:schemeClr val="tx1"/>
          </a:solidFill>
          <a:latin typeface="Aptos"/>
          <a:ea typeface="Aptos"/>
          <a:cs typeface="Aptos"/>
        </a:defRPr>
      </a:lvl4pPr>
      <a:lvl5pPr marL="1071563" indent="-2667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ptos" panose="05050102010706020507" pitchFamily="18" charset="2"/>
        <a:buChar char="-"/>
        <a:defRPr sz="1400" kern="1200">
          <a:solidFill>
            <a:schemeClr val="tx1"/>
          </a:solidFill>
          <a:latin typeface="Aptos"/>
          <a:ea typeface="Aptos"/>
          <a:cs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ptos"/>
        <a:buChar char="•"/>
        <a:defRPr sz="1800" kern="1200">
          <a:solidFill>
            <a:schemeClr val="tx1"/>
          </a:solidFill>
          <a:latin typeface="Aptos"/>
          <a:ea typeface="Aptos"/>
          <a:cs typeface="Apto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ptos"/>
        <a:buChar char="•"/>
        <a:defRPr sz="1800" kern="1200">
          <a:solidFill>
            <a:schemeClr val="tx1"/>
          </a:solidFill>
          <a:latin typeface="Aptos"/>
          <a:ea typeface="Aptos"/>
          <a:cs typeface="Apto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ptos"/>
        <a:buChar char="•"/>
        <a:defRPr sz="1800" kern="1200">
          <a:solidFill>
            <a:schemeClr val="tx1"/>
          </a:solidFill>
          <a:latin typeface="Aptos"/>
          <a:ea typeface="Aptos"/>
          <a:cs typeface="Apto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ptos"/>
        <a:buChar char="•"/>
        <a:defRPr sz="1800" kern="1200">
          <a:solidFill>
            <a:schemeClr val="tx1"/>
          </a:solidFill>
          <a:latin typeface="Aptos"/>
          <a:ea typeface="Aptos"/>
          <a:cs typeface="Apto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Aptos"/>
          <a:ea typeface="Aptos"/>
          <a:cs typeface="Apto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Aptos"/>
          <a:ea typeface="Aptos"/>
          <a:cs typeface="Apto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Aptos"/>
          <a:ea typeface="Aptos"/>
          <a:cs typeface="Apto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Aptos"/>
          <a:ea typeface="Aptos"/>
          <a:cs typeface="Apto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Aptos"/>
          <a:ea typeface="Aptos"/>
          <a:cs typeface="Apto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Aptos"/>
          <a:ea typeface="Aptos"/>
          <a:cs typeface="Apto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Aptos"/>
          <a:ea typeface="Aptos"/>
          <a:cs typeface="Apto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Aptos"/>
          <a:ea typeface="Aptos"/>
          <a:cs typeface="Apto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Aptos"/>
          <a:ea typeface="Aptos"/>
          <a:cs typeface="Apto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9.jpeg"/><Relationship Id="rId4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2.jpeg"/><Relationship Id="rId4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7.jpeg"/><Relationship Id="rId4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sv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sv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sv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sv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slideLayout" Target="../slideLayouts/slideLayout14.xml"/><Relationship Id="rId1" Type="http://schemas.openxmlformats.org/officeDocument/2006/relationships/video" Target="https://www.youtube.com/embed/tftT23nyX0E?feature=oembed" TargetMode="External"/><Relationship Id="rId4" Type="http://schemas.openxmlformats.org/officeDocument/2006/relationships/image" Target="../media/image2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sv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jpe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70920-B20A-5A05-3816-65C2B0FF7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7CB8AFC-BEBF-F140-2007-A03DCBC9F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80" y="3261924"/>
            <a:ext cx="10494352" cy="2286000"/>
          </a:xfrm>
          <a:noFill/>
        </p:spPr>
        <p:txBody>
          <a:bodyPr/>
          <a:lstStyle/>
          <a:p>
            <a:pPr>
              <a:defRPr>
                <a:latin typeface="Aptos"/>
              </a:defRPr>
            </a:pPr>
            <a:r>
              <a:rPr lang="de-DE" sz="6000" dirty="0">
                <a:highlight>
                  <a:srgbClr val="FFCC02"/>
                </a:highlight>
                <a:latin typeface="Aptos"/>
              </a:rPr>
              <a:t>Reanimationsunterricht </a:t>
            </a:r>
            <a:br>
              <a:rPr lang="de-DE" sz="6000" dirty="0">
                <a:highlight>
                  <a:srgbClr val="FFCC02"/>
                </a:highlight>
              </a:rPr>
            </a:br>
            <a:r>
              <a:rPr lang="de-DE" sz="3600" dirty="0">
                <a:latin typeface="Aptos"/>
              </a:rPr>
              <a:t>für Schülerinnen und Schüler</a:t>
            </a:r>
            <a:endParaRPr lang="de-DE" sz="6000" dirty="0"/>
          </a:p>
        </p:txBody>
      </p:sp>
    </p:spTree>
    <p:extLst>
      <p:ext uri="{BB962C8B-B14F-4D97-AF65-F5344CB8AC3E}">
        <p14:creationId xmlns:p14="http://schemas.microsoft.com/office/powerpoint/2010/main" val="3613088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rafik 47">
            <a:extLst>
              <a:ext uri="{FF2B5EF4-FFF2-40B4-BE49-F238E27FC236}">
                <a16:creationId xmlns:a16="http://schemas.microsoft.com/office/drawing/2014/main" id="{0CE8045A-86A2-9C39-272A-77556F45F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513" y="2194906"/>
            <a:ext cx="7772400" cy="4376022"/>
          </a:xfrm>
          <a:prstGeom prst="rect">
            <a:avLst/>
          </a:prstGeom>
        </p:spPr>
      </p:pic>
      <p:pic>
        <p:nvPicPr>
          <p:cNvPr id="15" name="Bild 3699">
            <a:extLst>
              <a:ext uri="{FF2B5EF4-FFF2-40B4-BE49-F238E27FC236}">
                <a16:creationId xmlns:a16="http://schemas.microsoft.com/office/drawing/2014/main" id="{D1499905-E8ED-519C-7879-53A6FCD43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49261" y="3407972"/>
            <a:ext cx="1278807" cy="12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2F9C794-4283-C431-3F65-9857B1C32D9E}"/>
              </a:ext>
            </a:extLst>
          </p:cNvPr>
          <p:cNvSpPr txBox="1"/>
          <p:nvPr/>
        </p:nvSpPr>
        <p:spPr>
          <a:xfrm>
            <a:off x="508680" y="3835210"/>
            <a:ext cx="2976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noProof="0" dirty="0">
                <a:latin typeface="Aptos"/>
              </a:rPr>
              <a:t>Gefahrenlage überprüfen</a:t>
            </a:r>
          </a:p>
          <a:p>
            <a:pPr marL="285750" indent="-285750"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 dirty="0">
                <a:latin typeface="Aptos"/>
              </a:rPr>
              <a:t>Selbstschutz</a:t>
            </a:r>
          </a:p>
          <a:p>
            <a:pPr marL="285750" indent="-285750"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 dirty="0">
                <a:latin typeface="Aptos"/>
              </a:rPr>
              <a:t>Alles sicher?</a:t>
            </a:r>
          </a:p>
        </p:txBody>
      </p:sp>
      <p:pic>
        <p:nvPicPr>
          <p:cNvPr id="9" name="Grafik 8" descr="Stoppuhr mit einfarbiger Füllung">
            <a:extLst>
              <a:ext uri="{FF2B5EF4-FFF2-40B4-BE49-F238E27FC236}">
                <a16:creationId xmlns:a16="http://schemas.microsoft.com/office/drawing/2014/main" id="{A732F54B-F18B-8F53-9E67-B6AE43EDC9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554174">
            <a:off x="-112539" y="-15893"/>
            <a:ext cx="2392904" cy="239290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5AC47E0-EC31-C9A8-1E99-5178730E8A75}"/>
              </a:ext>
            </a:extLst>
          </p:cNvPr>
          <p:cNvSpPr txBox="1"/>
          <p:nvPr/>
        </p:nvSpPr>
        <p:spPr>
          <a:xfrm>
            <a:off x="2015967" y="739055"/>
            <a:ext cx="2127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2000" b="1" noProof="0">
                <a:latin typeface="Aptos"/>
              </a:rPr>
              <a:t>30-60 Sekunden</a:t>
            </a:r>
          </a:p>
        </p:txBody>
      </p:sp>
      <p:sp>
        <p:nvSpPr>
          <p:cNvPr id="13" name="Titel 21">
            <a:extLst>
              <a:ext uri="{FF2B5EF4-FFF2-40B4-BE49-F238E27FC236}">
                <a16:creationId xmlns:a16="http://schemas.microsoft.com/office/drawing/2014/main" id="{83AC253E-A923-99BE-CA8F-A9D63850AD46}"/>
              </a:ext>
            </a:extLst>
          </p:cNvPr>
          <p:cNvSpPr txBox="1">
            <a:spLocks/>
          </p:cNvSpPr>
          <p:nvPr/>
        </p:nvSpPr>
        <p:spPr>
          <a:xfrm>
            <a:off x="2015967" y="753243"/>
            <a:ext cx="5486400" cy="12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Aptos" panose="020F0502020204030204" pitchFamily="34" charset="0"/>
                <a:ea typeface="Aptos"/>
                <a:cs typeface="Aptos" panose="020F0502020204030204" pitchFamily="34" charset="0"/>
              </a:defRPr>
            </a:lvl1pPr>
          </a:lstStyle>
          <a:p>
            <a:pPr>
              <a:defRPr>
                <a:latin typeface="Aptos"/>
              </a:defRPr>
            </a:pPr>
            <a:r>
              <a:rPr lang="de-DE" noProof="0">
                <a:latin typeface="Aptos"/>
              </a:rPr>
              <a:t>Bewusstsein </a:t>
            </a:r>
            <a:r>
              <a:rPr lang="de-DE" noProof="0">
                <a:highlight>
                  <a:srgbClr val="FFCC02"/>
                </a:highlight>
                <a:latin typeface="Aptos"/>
              </a:rPr>
              <a:t>PRÜFEN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0C07DF2-C180-48B0-DE8A-06993E12E165}"/>
              </a:ext>
            </a:extLst>
          </p:cNvPr>
          <p:cNvSpPr txBox="1"/>
          <p:nvPr/>
        </p:nvSpPr>
        <p:spPr>
          <a:xfrm>
            <a:off x="8104037" y="3837007"/>
            <a:ext cx="1750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noProof="0">
                <a:latin typeface="Aptos"/>
              </a:rPr>
              <a:t>Keine Reaktion?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AB57B81-17E0-8883-2C60-405B0811173F}"/>
              </a:ext>
            </a:extLst>
          </p:cNvPr>
          <p:cNvSpPr/>
          <p:nvPr/>
        </p:nvSpPr>
        <p:spPr>
          <a:xfrm>
            <a:off x="3551343" y="3069552"/>
            <a:ext cx="722490" cy="722490"/>
          </a:xfrm>
          <a:prstGeom prst="ellipse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3600" noProof="0">
                <a:solidFill>
                  <a:schemeClr val="tx1"/>
                </a:solidFill>
                <a:latin typeface="Aptos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4C2AFF0-9CF6-EA12-5725-0C039BC9EF0E}"/>
              </a:ext>
            </a:extLst>
          </p:cNvPr>
          <p:cNvSpPr txBox="1"/>
          <p:nvPr/>
        </p:nvSpPr>
        <p:spPr>
          <a:xfrm>
            <a:off x="3487513" y="3837007"/>
            <a:ext cx="24376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noProof="0" dirty="0">
                <a:latin typeface="Aptos"/>
              </a:rPr>
              <a:t>Bewusstsein prüfen</a:t>
            </a:r>
          </a:p>
          <a:p>
            <a:pPr marL="285750" indent="-285750"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 dirty="0">
                <a:latin typeface="Aptos"/>
              </a:rPr>
              <a:t>Laut Ansprechen</a:t>
            </a:r>
          </a:p>
          <a:p>
            <a:pPr marL="285750" indent="-285750"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 dirty="0">
                <a:latin typeface="Aptos"/>
              </a:rPr>
              <a:t>Berühren/ Rütteln</a:t>
            </a:r>
          </a:p>
          <a:p>
            <a:pPr marL="285750" indent="-285750"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 dirty="0">
                <a:latin typeface="Aptos"/>
              </a:rPr>
              <a:t>Schmerzreiz setzen</a:t>
            </a:r>
          </a:p>
        </p:txBody>
      </p:sp>
      <p:pic>
        <p:nvPicPr>
          <p:cNvPr id="2" name="Grafik 1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6671F995-C864-DFE3-91E6-B4286663F6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3" t="17171" r="68909" b="45962"/>
          <a:stretch>
            <a:fillRect/>
          </a:stretch>
        </p:blipFill>
        <p:spPr>
          <a:xfrm>
            <a:off x="10688435" y="463650"/>
            <a:ext cx="986866" cy="1097401"/>
          </a:xfrm>
          <a:prstGeom prst="rect">
            <a:avLst/>
          </a:prstGeom>
        </p:spPr>
      </p:pic>
      <p:sp>
        <p:nvSpPr>
          <p:cNvPr id="3" name="Oval 18">
            <a:extLst>
              <a:ext uri="{FF2B5EF4-FFF2-40B4-BE49-F238E27FC236}">
                <a16:creationId xmlns:a16="http://schemas.microsoft.com/office/drawing/2014/main" id="{FDA2388E-6968-90D1-CFA6-F2744E89997E}"/>
              </a:ext>
            </a:extLst>
          </p:cNvPr>
          <p:cNvSpPr/>
          <p:nvPr/>
        </p:nvSpPr>
        <p:spPr>
          <a:xfrm>
            <a:off x="575021" y="3067755"/>
            <a:ext cx="722490" cy="722490"/>
          </a:xfrm>
          <a:prstGeom prst="ellipse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3600">
                <a:solidFill>
                  <a:schemeClr val="tx1"/>
                </a:solidFill>
                <a:latin typeface="Aptos"/>
              </a:rPr>
              <a:t>1</a:t>
            </a:r>
            <a:endParaRPr lang="de-DE" sz="3600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08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4" grpId="0"/>
      <p:bldP spid="19" grpId="0" animBg="1"/>
      <p:bldP spid="23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375B5C36-F961-955C-524D-42E0CA9CE1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942" r="22157"/>
          <a:stretch/>
        </p:blipFill>
        <p:spPr>
          <a:xfrm>
            <a:off x="7468623" y="2103082"/>
            <a:ext cx="4267201" cy="4376022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7D26B2C4-AE0A-BA5F-973B-4148CE26C5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0531" y="2426317"/>
            <a:ext cx="3078259" cy="437602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2F9C794-4283-C431-3F65-9857B1C32D9E}"/>
              </a:ext>
            </a:extLst>
          </p:cNvPr>
          <p:cNvSpPr txBox="1"/>
          <p:nvPr/>
        </p:nvSpPr>
        <p:spPr>
          <a:xfrm>
            <a:off x="6058098" y="3477698"/>
            <a:ext cx="25540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1800" noProof="0" dirty="0">
                <a:latin typeface="Aptos"/>
              </a:rPr>
              <a:t>Zusätzlich: Umstehende Personen um Hilfe rufen.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F70BF19-3B84-3AF7-1CFD-5E77A44FC34A}"/>
              </a:ext>
            </a:extLst>
          </p:cNvPr>
          <p:cNvSpPr txBox="1"/>
          <p:nvPr/>
        </p:nvSpPr>
        <p:spPr>
          <a:xfrm>
            <a:off x="1996099" y="733783"/>
            <a:ext cx="2127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2000" b="1" noProof="0">
                <a:latin typeface="Aptos"/>
              </a:rPr>
              <a:t>30-60 Sekunden</a:t>
            </a:r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835D3FA1-9C7E-4475-4616-D9C91E3EC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099" y="747971"/>
            <a:ext cx="3260029" cy="1224000"/>
          </a:xfrm>
        </p:spPr>
        <p:txBody>
          <a:bodyPr>
            <a:normAutofit/>
          </a:bodyPr>
          <a:lstStyle/>
          <a:p>
            <a:pPr>
              <a:defRPr>
                <a:latin typeface="Aptos"/>
              </a:defRPr>
            </a:pPr>
            <a:r>
              <a:rPr lang="de-DE" noProof="0">
                <a:latin typeface="Aptos"/>
              </a:rPr>
              <a:t>HILFE </a:t>
            </a:r>
            <a:r>
              <a:rPr lang="de-DE" noProof="0">
                <a:highlight>
                  <a:srgbClr val="FFCC02"/>
                </a:highlight>
                <a:latin typeface="Aptos"/>
              </a:rPr>
              <a:t>RUFEN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E5A5818-3657-5848-4CCE-E90DF21FFDE4}"/>
              </a:ext>
            </a:extLst>
          </p:cNvPr>
          <p:cNvSpPr txBox="1"/>
          <p:nvPr/>
        </p:nvSpPr>
        <p:spPr>
          <a:xfrm>
            <a:off x="704187" y="3413999"/>
            <a:ext cx="2300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1800" b="1" noProof="0" dirty="0">
                <a:latin typeface="Aptos"/>
              </a:rPr>
              <a:t>Notruf: 112 anrufen </a:t>
            </a:r>
            <a:r>
              <a:rPr lang="de-DE" sz="1800" noProof="0" dirty="0">
                <a:latin typeface="Aptos"/>
              </a:rPr>
              <a:t>und Telefon auf Lautsprecher neben dich legen.</a:t>
            </a:r>
          </a:p>
        </p:txBody>
      </p:sp>
      <p:pic>
        <p:nvPicPr>
          <p:cNvPr id="2" name="Grafik 1" descr="Stoppuhr mit einfarbiger Füllung">
            <a:extLst>
              <a:ext uri="{FF2B5EF4-FFF2-40B4-BE49-F238E27FC236}">
                <a16:creationId xmlns:a16="http://schemas.microsoft.com/office/drawing/2014/main" id="{F69A57C8-BC02-BEB9-2A03-1D9491DB72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554174">
            <a:off x="-112539" y="-15893"/>
            <a:ext cx="2392904" cy="2392904"/>
          </a:xfrm>
          <a:prstGeom prst="rect">
            <a:avLst/>
          </a:prstGeom>
        </p:spPr>
      </p:pic>
      <p:pic>
        <p:nvPicPr>
          <p:cNvPr id="5" name="Grafik 4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D4F61747-03C6-8BCD-B34A-807749CD49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97" t="17171" r="31113" b="45962"/>
          <a:stretch>
            <a:fillRect/>
          </a:stretch>
        </p:blipFill>
        <p:spPr>
          <a:xfrm>
            <a:off x="10604231" y="461008"/>
            <a:ext cx="1300878" cy="1050164"/>
          </a:xfrm>
          <a:prstGeom prst="rect">
            <a:avLst/>
          </a:prstGeom>
        </p:spPr>
      </p:pic>
      <p:sp>
        <p:nvSpPr>
          <p:cNvPr id="6" name="Oval 18">
            <a:extLst>
              <a:ext uri="{FF2B5EF4-FFF2-40B4-BE49-F238E27FC236}">
                <a16:creationId xmlns:a16="http://schemas.microsoft.com/office/drawing/2014/main" id="{381956F8-BF4C-8CBF-B32A-6B7915A86B56}"/>
              </a:ext>
            </a:extLst>
          </p:cNvPr>
          <p:cNvSpPr/>
          <p:nvPr/>
        </p:nvSpPr>
        <p:spPr>
          <a:xfrm>
            <a:off x="1273609" y="2575921"/>
            <a:ext cx="722490" cy="722490"/>
          </a:xfrm>
          <a:prstGeom prst="ellipse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3600">
                <a:solidFill>
                  <a:schemeClr val="tx1"/>
                </a:solidFill>
                <a:latin typeface="Aptos"/>
              </a:rPr>
              <a:t>1</a:t>
            </a:r>
            <a:endParaRPr lang="de-DE" sz="3600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71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2" grpId="0"/>
      <p:bldP spid="10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B7048A90-EB94-CDA4-29CB-F847000B09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4086" y="1051458"/>
            <a:ext cx="7772400" cy="437602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E5A5818-3657-5848-4CCE-E90DF21FFDE4}"/>
              </a:ext>
            </a:extLst>
          </p:cNvPr>
          <p:cNvSpPr txBox="1"/>
          <p:nvPr/>
        </p:nvSpPr>
        <p:spPr>
          <a:xfrm>
            <a:off x="8696606" y="3600655"/>
            <a:ext cx="1750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noProof="0" dirty="0">
                <a:latin typeface="Aptos"/>
              </a:rPr>
              <a:t>Keine normale Atmung?</a:t>
            </a:r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835D3FA1-9C7E-4475-4616-D9C91E3EC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557122"/>
            <a:ext cx="4576306" cy="1224000"/>
          </a:xfrm>
        </p:spPr>
        <p:txBody>
          <a:bodyPr>
            <a:normAutofit/>
          </a:bodyPr>
          <a:lstStyle/>
          <a:p>
            <a:pPr>
              <a:defRPr>
                <a:latin typeface="Aptos"/>
              </a:defRPr>
            </a:pPr>
            <a:r>
              <a:rPr lang="de-DE" noProof="0">
                <a:latin typeface="Aptos"/>
              </a:rPr>
              <a:t>ATMUNG </a:t>
            </a:r>
            <a:r>
              <a:rPr lang="de-DE" noProof="0">
                <a:highlight>
                  <a:srgbClr val="FFCC02"/>
                </a:highlight>
                <a:latin typeface="Aptos"/>
              </a:rPr>
              <a:t>PRÜFEN</a:t>
            </a:r>
          </a:p>
        </p:txBody>
      </p:sp>
      <p:pic>
        <p:nvPicPr>
          <p:cNvPr id="32" name="Bild 3699">
            <a:extLst>
              <a:ext uri="{FF2B5EF4-FFF2-40B4-BE49-F238E27FC236}">
                <a16:creationId xmlns:a16="http://schemas.microsoft.com/office/drawing/2014/main" id="{A1B5C3AD-1318-8874-A8B0-1CD16E50E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8369" y="3271475"/>
            <a:ext cx="1278807" cy="12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15863E03-4974-52AC-3D1F-0FDF4A8820B0}"/>
              </a:ext>
            </a:extLst>
          </p:cNvPr>
          <p:cNvSpPr txBox="1"/>
          <p:nvPr/>
        </p:nvSpPr>
        <p:spPr>
          <a:xfrm>
            <a:off x="1288345" y="2486740"/>
            <a:ext cx="28366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>
                <a:latin typeface="Aptos"/>
              </a:defRPr>
            </a:pPr>
            <a:r>
              <a:rPr lang="de-DE" noProof="0">
                <a:latin typeface="Aptos"/>
              </a:rPr>
              <a:t>Unter das Kinn und an die Stirn fassen. Den Kopf nach hinten überstrecken, um die Atemwege freizumachen.</a:t>
            </a:r>
            <a:endParaRPr lang="de-DE" sz="1800" noProof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DC0D089-9046-F0A2-FFE9-210DE2C4CF23}"/>
              </a:ext>
            </a:extLst>
          </p:cNvPr>
          <p:cNvSpPr/>
          <p:nvPr/>
        </p:nvSpPr>
        <p:spPr>
          <a:xfrm>
            <a:off x="460493" y="4486993"/>
            <a:ext cx="722490" cy="72249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3600" noProof="0">
                <a:solidFill>
                  <a:schemeClr val="tx1"/>
                </a:solidFill>
                <a:latin typeface="Aptos"/>
              </a:rPr>
              <a:t>3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C83C80E-EA2F-192D-C71F-3B69981E164B}"/>
              </a:ext>
            </a:extLst>
          </p:cNvPr>
          <p:cNvSpPr/>
          <p:nvPr/>
        </p:nvSpPr>
        <p:spPr>
          <a:xfrm>
            <a:off x="460493" y="2725659"/>
            <a:ext cx="722490" cy="72249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3600" noProof="0">
                <a:solidFill>
                  <a:schemeClr val="tx1"/>
                </a:solidFill>
                <a:latin typeface="Aptos"/>
              </a:rPr>
              <a:t>2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8983372-3111-6B7C-3B62-BCA497382027}"/>
              </a:ext>
            </a:extLst>
          </p:cNvPr>
          <p:cNvSpPr txBox="1"/>
          <p:nvPr/>
        </p:nvSpPr>
        <p:spPr>
          <a:xfrm>
            <a:off x="1312461" y="4171130"/>
            <a:ext cx="3025077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>
                <a:latin typeface="Aptos"/>
              </a:defRPr>
            </a:pPr>
            <a:r>
              <a:rPr lang="de-DE" b="1" noProof="0">
                <a:latin typeface="Aptos"/>
              </a:rPr>
              <a:t>10 Sekunden </a:t>
            </a:r>
            <a:r>
              <a:rPr lang="de-DE" noProof="0">
                <a:latin typeface="Aptos"/>
              </a:rPr>
              <a:t>die Atmung prüfen: sehen, hören, fühlen.</a:t>
            </a:r>
          </a:p>
          <a:p>
            <a:pPr>
              <a:spcBef>
                <a:spcPts val="1200"/>
              </a:spcBef>
              <a:defRPr>
                <a:latin typeface="Aptos"/>
              </a:defRPr>
            </a:pPr>
            <a:r>
              <a:rPr lang="de-DE" noProof="0">
                <a:latin typeface="Aptos"/>
              </a:rPr>
              <a:t>In 10 Sekunden sind 2-3 Atemzüge normal.</a:t>
            </a:r>
          </a:p>
        </p:txBody>
      </p:sp>
      <p:pic>
        <p:nvPicPr>
          <p:cNvPr id="4" name="Grafik 3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14413BFF-D336-1352-3730-44A90BAAEE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97" t="17171" r="31113" b="45962"/>
          <a:stretch>
            <a:fillRect/>
          </a:stretch>
        </p:blipFill>
        <p:spPr>
          <a:xfrm>
            <a:off x="10597698" y="457657"/>
            <a:ext cx="1300878" cy="105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/>
      <p:bldP spid="13" grpId="0"/>
      <p:bldP spid="24" grpId="0" animBg="1"/>
      <p:bldP spid="25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5A62D9C-8CF8-1D28-885E-F65DD9259904}"/>
              </a:ext>
            </a:extLst>
          </p:cNvPr>
          <p:cNvSpPr txBox="1"/>
          <p:nvPr/>
        </p:nvSpPr>
        <p:spPr>
          <a:xfrm>
            <a:off x="1200150" y="1184788"/>
            <a:ext cx="4845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3600" noProof="0">
                <a:latin typeface="Aptos"/>
              </a:rPr>
              <a:t>Schnappatmung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769D54-3321-82F6-069A-DCE3C83B910D}"/>
              </a:ext>
            </a:extLst>
          </p:cNvPr>
          <p:cNvSpPr txBox="1"/>
          <p:nvPr/>
        </p:nvSpPr>
        <p:spPr>
          <a:xfrm>
            <a:off x="1200151" y="2200789"/>
            <a:ext cx="4113972" cy="31393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noProof="0" dirty="0">
                <a:latin typeface="Calibri" panose="020F0502020204030204" pitchFamily="34" charset="0"/>
                <a:cs typeface="Calibri" panose="020F0502020204030204" pitchFamily="34" charset="0"/>
              </a:rPr>
              <a:t>Kraftloses Schnappen nach Luft,</a:t>
            </a:r>
          </a:p>
          <a:p>
            <a:r>
              <a:rPr lang="de-DE" noProof="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de-DE" noProof="0" dirty="0">
                <a:latin typeface="Calibri" panose="020F0502020204030204" pitchFamily="34" charset="0"/>
                <a:cs typeface="Calibri" panose="020F0502020204030204" pitchFamily="34" charset="0"/>
              </a:rPr>
              <a:t> Ist keine normale Atmung!</a:t>
            </a:r>
          </a:p>
          <a:p>
            <a:endParaRPr lang="de-DE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de-DE" noProof="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Auch in dieser Situation ist eine </a:t>
            </a:r>
            <a:r>
              <a:rPr lang="de-DE" noProof="0" dirty="0">
                <a:latin typeface="Calibri" panose="020F0502020204030204" pitchFamily="34" charset="0"/>
                <a:cs typeface="Calibri" panose="020F0502020204030204" pitchFamily="34" charset="0"/>
              </a:rPr>
              <a:t>Herzdruckmassage durchzuführen.</a:t>
            </a:r>
          </a:p>
          <a:p>
            <a:pPr marL="285750" indent="-285750">
              <a:buFont typeface="Wingdings" pitchFamily="2" charset="2"/>
              <a:buChar char="à"/>
            </a:pPr>
            <a:endParaRPr lang="de-DE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de-DE" noProof="0" dirty="0">
                <a:solidFill>
                  <a:srgbClr val="3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Was passiert wenn ich jemanden mit Herzschlag reanimiere?</a:t>
            </a:r>
          </a:p>
          <a:p>
            <a:endParaRPr lang="de-DE" noProof="0" dirty="0">
              <a:solidFill>
                <a:srgbClr val="3F3F3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b="1" noProof="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 kannst auf keinen Fall etwas falsch machen.</a:t>
            </a:r>
          </a:p>
          <a:p>
            <a:endParaRPr lang="de-DE" noProof="0" dirty="0"/>
          </a:p>
          <a:p>
            <a:endParaRPr lang="de-DE" noProof="0" dirty="0"/>
          </a:p>
          <a:p>
            <a:endParaRPr lang="de-DE" noProof="0" dirty="0"/>
          </a:p>
        </p:txBody>
      </p:sp>
      <p:pic>
        <p:nvPicPr>
          <p:cNvPr id="5" name="Grafik 1" descr="image-7f03b7bdb699adf51fb90826c6d8d6bb.jpg">
            <a:extLst>
              <a:ext uri="{FF2B5EF4-FFF2-40B4-BE49-F238E27FC236}">
                <a16:creationId xmlns:a16="http://schemas.microsoft.com/office/drawing/2014/main" id="{1C4F9354-ED7B-331D-8977-628AA43BE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39" b="12539"/>
          <a:stretch>
            <a:fillRect/>
          </a:stretch>
        </p:blipFill>
        <p:spPr>
          <a:xfrm>
            <a:off x="6083711" y="0"/>
            <a:ext cx="6108289" cy="686467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182FE05-F3FA-9318-A75C-868F88564380}"/>
              </a:ext>
            </a:extLst>
          </p:cNvPr>
          <p:cNvSpPr txBox="1"/>
          <p:nvPr/>
        </p:nvSpPr>
        <p:spPr>
          <a:xfrm>
            <a:off x="11246707" y="6554707"/>
            <a:ext cx="9452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/>
              <a:t>KI-generiertes Bild</a:t>
            </a:r>
          </a:p>
        </p:txBody>
      </p:sp>
    </p:spTree>
    <p:extLst>
      <p:ext uri="{BB962C8B-B14F-4D97-AF65-F5344CB8AC3E}">
        <p14:creationId xmlns:p14="http://schemas.microsoft.com/office/powerpoint/2010/main" val="250215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>
            <a:extLst>
              <a:ext uri="{FF2B5EF4-FFF2-40B4-BE49-F238E27FC236}">
                <a16:creationId xmlns:a16="http://schemas.microsoft.com/office/drawing/2014/main" id="{28CEBDCD-DAF8-E712-FACB-3E5AA22F6A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4965" y="3040558"/>
            <a:ext cx="4223710" cy="2378036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8FECDA9B-11E8-5A60-6122-E5E4DC301A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760" y="3040558"/>
            <a:ext cx="4223710" cy="237803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74A404C-D6E6-8E5D-3AF2-E5DD41640420}"/>
              </a:ext>
            </a:extLst>
          </p:cNvPr>
          <p:cNvSpPr txBox="1"/>
          <p:nvPr/>
        </p:nvSpPr>
        <p:spPr>
          <a:xfrm>
            <a:off x="7292937" y="3970529"/>
            <a:ext cx="1940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noProof="0">
                <a:latin typeface="Aptos"/>
              </a:rPr>
              <a:t>Die andere Hand darüber legen.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5863E03-4974-52AC-3D1F-0FDF4A8820B0}"/>
              </a:ext>
            </a:extLst>
          </p:cNvPr>
          <p:cNvSpPr txBox="1"/>
          <p:nvPr/>
        </p:nvSpPr>
        <p:spPr>
          <a:xfrm>
            <a:off x="1120005" y="3970529"/>
            <a:ext cx="24103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1800" noProof="0">
                <a:latin typeface="Aptos"/>
              </a:rPr>
              <a:t>Eine Hand auf in die Mitte des Brustkorbs platzieren.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60586E-71C5-726C-0E16-24E9340C181A}"/>
              </a:ext>
            </a:extLst>
          </p:cNvPr>
          <p:cNvSpPr/>
          <p:nvPr/>
        </p:nvSpPr>
        <p:spPr>
          <a:xfrm>
            <a:off x="1215910" y="3199916"/>
            <a:ext cx="722490" cy="722490"/>
          </a:xfrm>
          <a:prstGeom prst="ellipse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3600" noProof="0">
                <a:solidFill>
                  <a:schemeClr val="tx1"/>
                </a:solidFill>
                <a:latin typeface="Aptos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D648201-2EE7-3A36-F3CB-30828D47D601}"/>
              </a:ext>
            </a:extLst>
          </p:cNvPr>
          <p:cNvSpPr/>
          <p:nvPr/>
        </p:nvSpPr>
        <p:spPr>
          <a:xfrm>
            <a:off x="7429751" y="3199916"/>
            <a:ext cx="722490" cy="722490"/>
          </a:xfrm>
          <a:prstGeom prst="ellipse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3600" noProof="0">
                <a:solidFill>
                  <a:schemeClr val="tx1"/>
                </a:solidFill>
                <a:latin typeface="Aptos"/>
              </a:rPr>
              <a:t>2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5B79BC7-5BBD-B5F9-4F5F-DA133F2C45AF}"/>
              </a:ext>
            </a:extLst>
          </p:cNvPr>
          <p:cNvSpPr txBox="1"/>
          <p:nvPr/>
        </p:nvSpPr>
        <p:spPr>
          <a:xfrm>
            <a:off x="1987295" y="746230"/>
            <a:ext cx="2127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2000" b="1" noProof="0">
                <a:latin typeface="Aptos"/>
              </a:rPr>
              <a:t>Bis RTW kommt</a:t>
            </a:r>
          </a:p>
        </p:txBody>
      </p:sp>
      <p:sp>
        <p:nvSpPr>
          <p:cNvPr id="6" name="Titel 21">
            <a:extLst>
              <a:ext uri="{FF2B5EF4-FFF2-40B4-BE49-F238E27FC236}">
                <a16:creationId xmlns:a16="http://schemas.microsoft.com/office/drawing/2014/main" id="{CF7AB721-C2EF-A925-9E24-FABDF2DCD7AB}"/>
              </a:ext>
            </a:extLst>
          </p:cNvPr>
          <p:cNvSpPr txBox="1">
            <a:spLocks/>
          </p:cNvSpPr>
          <p:nvPr/>
        </p:nvSpPr>
        <p:spPr>
          <a:xfrm>
            <a:off x="1987295" y="760418"/>
            <a:ext cx="6090178" cy="12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Aptos" panose="020F0502020204030204" pitchFamily="34" charset="0"/>
                <a:ea typeface="Aptos"/>
                <a:cs typeface="Aptos" panose="020F0502020204030204" pitchFamily="34" charset="0"/>
              </a:defRPr>
            </a:lvl1pPr>
          </a:lstStyle>
          <a:p>
            <a:pPr>
              <a:defRPr>
                <a:latin typeface="Aptos"/>
              </a:defRPr>
            </a:pPr>
            <a:r>
              <a:rPr lang="de-DE" noProof="0">
                <a:latin typeface="Aptos"/>
              </a:rPr>
              <a:t>SCHNELL + TIEF </a:t>
            </a:r>
            <a:r>
              <a:rPr lang="de-DE" noProof="0">
                <a:highlight>
                  <a:srgbClr val="FFCC02"/>
                </a:highlight>
                <a:latin typeface="Aptos"/>
              </a:rPr>
              <a:t>DRÜCKEN</a:t>
            </a:r>
          </a:p>
        </p:txBody>
      </p:sp>
      <p:pic>
        <p:nvPicPr>
          <p:cNvPr id="15" name="Grafik 14" descr="Stoppuhr mit einfarbiger Füllung">
            <a:extLst>
              <a:ext uri="{FF2B5EF4-FFF2-40B4-BE49-F238E27FC236}">
                <a16:creationId xmlns:a16="http://schemas.microsoft.com/office/drawing/2014/main" id="{98C11129-53EB-12E6-7C5B-3D1AA3336D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554174">
            <a:off x="-112539" y="-15893"/>
            <a:ext cx="2392904" cy="2392904"/>
          </a:xfrm>
          <a:prstGeom prst="rect">
            <a:avLst/>
          </a:prstGeom>
        </p:spPr>
      </p:pic>
      <p:pic>
        <p:nvPicPr>
          <p:cNvPr id="2" name="Grafik 1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900C8CCC-63F5-E7EE-6A04-BA0E82F7D6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3" t="17171" r="6687" b="45962"/>
          <a:stretch>
            <a:fillRect/>
          </a:stretch>
        </p:blipFill>
        <p:spPr>
          <a:xfrm>
            <a:off x="10643444" y="412526"/>
            <a:ext cx="980184" cy="106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5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9" grpId="0" animBg="1"/>
      <p:bldP spid="11" grpId="0" animBg="1"/>
      <p:bldP spid="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47D9D9C-8D72-1506-95F8-310171287E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1467" y="853400"/>
            <a:ext cx="5793898" cy="5455325"/>
          </a:xfrm>
          <a:prstGeom prst="rect">
            <a:avLst/>
          </a:prstGeom>
        </p:spPr>
      </p:pic>
      <p:sp>
        <p:nvSpPr>
          <p:cNvPr id="22" name="Titel 21">
            <a:extLst>
              <a:ext uri="{FF2B5EF4-FFF2-40B4-BE49-F238E27FC236}">
                <a16:creationId xmlns:a16="http://schemas.microsoft.com/office/drawing/2014/main" id="{835D3FA1-9C7E-4475-4616-D9C91E3EC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1484313"/>
            <a:ext cx="4337765" cy="1257200"/>
          </a:xfrm>
        </p:spPr>
        <p:txBody>
          <a:bodyPr anchor="ctr">
            <a:normAutofit fontScale="90000"/>
          </a:bodyPr>
          <a:lstStyle/>
          <a:p>
            <a:pPr>
              <a:defRPr>
                <a:latin typeface="Aptos"/>
              </a:defRPr>
            </a:pPr>
            <a:r>
              <a:rPr lang="de-DE" sz="4000" noProof="0">
                <a:latin typeface="Aptos"/>
              </a:rPr>
              <a:t>SCHNELL UND TIEF </a:t>
            </a:r>
            <a:r>
              <a:rPr lang="de-DE" sz="4000" noProof="0">
                <a:highlight>
                  <a:srgbClr val="FFCC02"/>
                </a:highlight>
                <a:latin typeface="Aptos"/>
              </a:rPr>
              <a:t>DRÜCKEN</a:t>
            </a:r>
            <a:br>
              <a:rPr lang="de-DE" noProof="0" dirty="0"/>
            </a:br>
            <a:endParaRPr lang="de-DE" noProof="0">
              <a:highlight>
                <a:srgbClr val="FFCC02"/>
              </a:highlight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EE62276-A8DE-79C6-60C0-D6DAE5ACE212}"/>
              </a:ext>
            </a:extLst>
          </p:cNvPr>
          <p:cNvSpPr txBox="1"/>
          <p:nvPr/>
        </p:nvSpPr>
        <p:spPr>
          <a:xfrm>
            <a:off x="1120837" y="2623930"/>
            <a:ext cx="433776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Mit beiden Händen fest in der Mitte des Brustkorbs drücken</a:t>
            </a:r>
          </a:p>
          <a:p>
            <a:pPr marL="285750" indent="-285750"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100 bis 120-mal pro Minute, </a:t>
            </a:r>
            <a:br>
              <a:rPr lang="de-DE" noProof="0" dirty="0"/>
            </a:br>
            <a:r>
              <a:rPr lang="de-DE" noProof="0">
                <a:latin typeface="Aptos"/>
              </a:rPr>
              <a:t>5 bis 6 cm tief</a:t>
            </a:r>
          </a:p>
          <a:p>
            <a:pPr marL="285750" indent="-285750"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Vollständige Entlastung nach jedem Drücken</a:t>
            </a:r>
          </a:p>
          <a:p>
            <a:pPr marL="285750" indent="-285750"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Drücken Sie immer weiter ohne Pause bis Hilfe eintrifft</a:t>
            </a:r>
          </a:p>
        </p:txBody>
      </p:sp>
      <p:pic>
        <p:nvPicPr>
          <p:cNvPr id="5" name="Grafik 4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FD864EEB-3FAD-B4B3-C91A-75317EC649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3" t="17171" r="6687" b="45962"/>
          <a:stretch>
            <a:fillRect/>
          </a:stretch>
        </p:blipFill>
        <p:spPr>
          <a:xfrm>
            <a:off x="10643444" y="412526"/>
            <a:ext cx="980184" cy="106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4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59DE0F-1E85-2907-1626-B637D25EBB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1467" y="853400"/>
            <a:ext cx="5793898" cy="5455325"/>
          </a:xfrm>
          <a:prstGeom prst="rect">
            <a:avLst/>
          </a:prstGeom>
        </p:spPr>
      </p:pic>
      <p:sp>
        <p:nvSpPr>
          <p:cNvPr id="4" name="Titel 21">
            <a:extLst>
              <a:ext uri="{FF2B5EF4-FFF2-40B4-BE49-F238E27FC236}">
                <a16:creationId xmlns:a16="http://schemas.microsoft.com/office/drawing/2014/main" id="{4A4E591D-46EA-D78B-033C-5A1C3B04D8DD}"/>
              </a:ext>
            </a:extLst>
          </p:cNvPr>
          <p:cNvSpPr txBox="1">
            <a:spLocks/>
          </p:cNvSpPr>
          <p:nvPr/>
        </p:nvSpPr>
        <p:spPr>
          <a:xfrm>
            <a:off x="1199321" y="1484313"/>
            <a:ext cx="4234070" cy="1329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Aptos" panose="020F0502020204030204" pitchFamily="34" charset="0"/>
                <a:ea typeface="Aptos"/>
                <a:cs typeface="Aptos" panose="020F0502020204030204" pitchFamily="34" charset="0"/>
              </a:defRPr>
            </a:lvl1pPr>
          </a:lstStyle>
          <a:p>
            <a:pPr>
              <a:defRPr>
                <a:latin typeface="Aptos"/>
              </a:defRPr>
            </a:pPr>
            <a:r>
              <a:rPr lang="de-DE" noProof="0">
                <a:latin typeface="Aptos"/>
              </a:rPr>
              <a:t>Worauf gilt es bei </a:t>
            </a:r>
          </a:p>
          <a:p>
            <a:pPr>
              <a:defRPr>
                <a:latin typeface="Aptos"/>
              </a:defRPr>
            </a:pPr>
            <a:r>
              <a:rPr lang="de-DE" noProof="0">
                <a:latin typeface="Aptos"/>
              </a:rPr>
              <a:t>der Körperhaltung zu achten?</a:t>
            </a:r>
            <a:endParaRPr lang="de-DE" sz="3200" noProof="0">
              <a:highlight>
                <a:srgbClr val="FFCC02"/>
              </a:highligh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7F6E704-9BBE-2D16-F1B0-3EA2A13D5E68}"/>
              </a:ext>
            </a:extLst>
          </p:cNvPr>
          <p:cNvSpPr txBox="1"/>
          <p:nvPr/>
        </p:nvSpPr>
        <p:spPr>
          <a:xfrm>
            <a:off x="1199321" y="3147391"/>
            <a:ext cx="4623409" cy="253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Seitlich neben dem Brustkorb kniend</a:t>
            </a:r>
          </a:p>
          <a:p>
            <a:pPr marL="285750" lvl="0" indent="-285750">
              <a:lnSpc>
                <a:spcPct val="107000"/>
              </a:lnSpc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Schultern sind über dem Brustkorb</a:t>
            </a:r>
          </a:p>
          <a:p>
            <a:pPr marL="285750" lvl="0" indent="-285750">
              <a:lnSpc>
                <a:spcPct val="107000"/>
              </a:lnSpc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Arme gerade halten, also durchstrecken</a:t>
            </a:r>
          </a:p>
          <a:p>
            <a:pPr marL="285750" lvl="0" indent="-28575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Es wird mit dem ganzen Oberkörper gedrückt </a:t>
            </a: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 ist kraftsparend</a:t>
            </a:r>
          </a:p>
          <a:p>
            <a:pPr marL="285750" indent="-285750"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endParaRPr lang="de-DE" sz="1600" b="0" i="0" u="none" strike="noStrike" baseline="0" noProof="0" dirty="0"/>
          </a:p>
        </p:txBody>
      </p:sp>
      <p:pic>
        <p:nvPicPr>
          <p:cNvPr id="3" name="Grafik 2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FD72BC68-0CD5-CF3A-FB7E-D15D99038D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3" t="17171" r="6687" b="45962"/>
          <a:stretch>
            <a:fillRect/>
          </a:stretch>
        </p:blipFill>
        <p:spPr>
          <a:xfrm>
            <a:off x="10643444" y="412526"/>
            <a:ext cx="980184" cy="106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3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59DE0F-1E85-2907-1626-B637D25EBB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1467" y="853400"/>
            <a:ext cx="5793898" cy="5455325"/>
          </a:xfrm>
          <a:prstGeom prst="rect">
            <a:avLst/>
          </a:prstGeom>
        </p:spPr>
      </p:pic>
      <p:sp>
        <p:nvSpPr>
          <p:cNvPr id="4" name="Titel 21">
            <a:extLst>
              <a:ext uri="{FF2B5EF4-FFF2-40B4-BE49-F238E27FC236}">
                <a16:creationId xmlns:a16="http://schemas.microsoft.com/office/drawing/2014/main" id="{4A4E591D-46EA-D78B-033C-5A1C3B04D8DD}"/>
              </a:ext>
            </a:extLst>
          </p:cNvPr>
          <p:cNvSpPr txBox="1">
            <a:spLocks/>
          </p:cNvSpPr>
          <p:nvPr/>
        </p:nvSpPr>
        <p:spPr>
          <a:xfrm>
            <a:off x="1200150" y="1484313"/>
            <a:ext cx="5246370" cy="13586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Aptos" panose="020F0502020204030204" pitchFamily="34" charset="0"/>
                <a:ea typeface="Aptos"/>
                <a:cs typeface="Aptos" panose="020F0502020204030204" pitchFamily="34" charset="0"/>
              </a:defRPr>
            </a:lvl1pPr>
          </a:lstStyle>
          <a:p>
            <a:pPr>
              <a:defRPr>
                <a:latin typeface="Aptos"/>
              </a:defRPr>
            </a:pPr>
            <a:r>
              <a:rPr lang="de-DE" noProof="0">
                <a:latin typeface="Aptos"/>
              </a:rPr>
              <a:t>Das sind die drei wichtigen Erfolgsfaktoren einer Thoraxkompression</a:t>
            </a:r>
            <a:endParaRPr lang="de-DE" sz="3200" noProof="0">
              <a:highlight>
                <a:srgbClr val="FFCC02"/>
              </a:highligh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7F6E704-9BBE-2D16-F1B0-3EA2A13D5E68}"/>
              </a:ext>
            </a:extLst>
          </p:cNvPr>
          <p:cNvSpPr txBox="1"/>
          <p:nvPr/>
        </p:nvSpPr>
        <p:spPr>
          <a:xfrm>
            <a:off x="1200209" y="3167269"/>
            <a:ext cx="4492493" cy="2312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1200"/>
              </a:spcBef>
              <a:buFont typeface="Aptos"/>
              <a:buAutoNum type="arabicPeriod"/>
              <a:defRPr>
                <a:latin typeface="Aptos"/>
              </a:defRPr>
            </a:pPr>
            <a:r>
              <a:rPr lang="de-DE" b="1" noProof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Frequenz</a:t>
            </a:r>
            <a:r>
              <a:rPr lang="de-DE" noProof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 (100-120-mal pro Minute)</a:t>
            </a:r>
          </a:p>
          <a:p>
            <a:pPr marL="342900" lvl="0" indent="-342900">
              <a:lnSpc>
                <a:spcPct val="107000"/>
              </a:lnSpc>
              <a:spcBef>
                <a:spcPts val="1200"/>
              </a:spcBef>
              <a:buFont typeface="Aptos"/>
              <a:buAutoNum type="arabicPeriod"/>
              <a:defRPr>
                <a:latin typeface="Aptos"/>
              </a:defRPr>
            </a:pPr>
            <a:r>
              <a:rPr lang="de-DE" b="1" noProof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Tiefe</a:t>
            </a:r>
            <a:r>
              <a:rPr lang="de-DE" noProof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 (5-6 cm)</a:t>
            </a:r>
          </a:p>
          <a:p>
            <a:pPr marL="342900" lvl="0" indent="-342900">
              <a:lnSpc>
                <a:spcPct val="107000"/>
              </a:lnSpc>
              <a:spcBef>
                <a:spcPts val="1200"/>
              </a:spcBef>
              <a:buFont typeface="Aptos"/>
              <a:buAutoNum type="arabicPeriod"/>
              <a:defRPr>
                <a:latin typeface="Aptos"/>
              </a:defRPr>
            </a:pPr>
            <a:r>
              <a:rPr lang="de-DE" b="1" noProof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Entlastung</a:t>
            </a:r>
            <a:r>
              <a:rPr lang="de-DE" noProof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 (nach jedem Drücken vollständig entlasten, damit sich das Herz wieder mit Blut füllen kann)</a:t>
            </a:r>
          </a:p>
          <a:p>
            <a:pPr marL="285750" indent="-285750"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endParaRPr lang="de-DE" b="0" i="0" u="none" strike="noStrike" baseline="0" noProof="0"/>
          </a:p>
        </p:txBody>
      </p:sp>
      <p:pic>
        <p:nvPicPr>
          <p:cNvPr id="3" name="Grafik 2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C01496D7-6F13-08E3-440E-82AA8AAA61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3" t="17171" r="6687" b="45962"/>
          <a:stretch>
            <a:fillRect/>
          </a:stretch>
        </p:blipFill>
        <p:spPr>
          <a:xfrm>
            <a:off x="10643444" y="412526"/>
            <a:ext cx="980184" cy="106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0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59DE0F-1E85-2907-1626-B637D25EBB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1467" y="853400"/>
            <a:ext cx="5793898" cy="5455325"/>
          </a:xfrm>
          <a:prstGeom prst="rect">
            <a:avLst/>
          </a:prstGeom>
        </p:spPr>
      </p:pic>
      <p:sp>
        <p:nvSpPr>
          <p:cNvPr id="4" name="Titel 21">
            <a:extLst>
              <a:ext uri="{FF2B5EF4-FFF2-40B4-BE49-F238E27FC236}">
                <a16:creationId xmlns:a16="http://schemas.microsoft.com/office/drawing/2014/main" id="{4A4E591D-46EA-D78B-033C-5A1C3B04D8DD}"/>
              </a:ext>
            </a:extLst>
          </p:cNvPr>
          <p:cNvSpPr txBox="1">
            <a:spLocks/>
          </p:cNvSpPr>
          <p:nvPr/>
        </p:nvSpPr>
        <p:spPr>
          <a:xfrm>
            <a:off x="1200150" y="1399943"/>
            <a:ext cx="4716464" cy="10445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Aptos" panose="020F0502020204030204" pitchFamily="34" charset="0"/>
                <a:ea typeface="Aptos"/>
                <a:cs typeface="Aptos" panose="020F0502020204030204" pitchFamily="34" charset="0"/>
              </a:defRPr>
            </a:lvl1pPr>
          </a:lstStyle>
          <a:p>
            <a:pPr>
              <a:defRPr sz="3400">
                <a:latin typeface="Aptos"/>
              </a:defRPr>
            </a:pPr>
            <a:r>
              <a:rPr lang="de-DE" sz="3400" noProof="0">
                <a:latin typeface="Aptos"/>
              </a:rPr>
              <a:t>Optional: Beatmung</a:t>
            </a:r>
          </a:p>
          <a:p>
            <a:pPr>
              <a:defRPr sz="3400">
                <a:latin typeface="Aptos"/>
              </a:defRPr>
            </a:pPr>
            <a:r>
              <a:rPr lang="de-DE" sz="3400" noProof="0">
                <a:latin typeface="Aptos"/>
              </a:rPr>
              <a:t>Das gilt es zu beachten:</a:t>
            </a:r>
            <a:endParaRPr lang="de-DE" sz="3200" noProof="0">
              <a:highlight>
                <a:srgbClr val="FFCC02"/>
              </a:highligh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7F6E704-9BBE-2D16-F1B0-3EA2A13D5E68}"/>
              </a:ext>
            </a:extLst>
          </p:cNvPr>
          <p:cNvSpPr txBox="1"/>
          <p:nvPr/>
        </p:nvSpPr>
        <p:spPr>
          <a:xfrm>
            <a:off x="1200150" y="3279861"/>
            <a:ext cx="4967044" cy="2464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1200"/>
              </a:spcBef>
              <a:buFont typeface="Aptos"/>
              <a:buAutoNum type="arabicPeriod"/>
              <a:defRPr>
                <a:latin typeface="Aptos"/>
              </a:defRPr>
            </a:pP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Mit Daumen und Zeigefinger die Nase verschließen</a:t>
            </a:r>
          </a:p>
          <a:p>
            <a:pPr marL="342900" lvl="0" indent="-342900">
              <a:lnSpc>
                <a:spcPct val="107000"/>
              </a:lnSpc>
              <a:spcBef>
                <a:spcPts val="1200"/>
              </a:spcBef>
              <a:buFont typeface="Aptos"/>
              <a:buAutoNum type="arabicPeriod"/>
              <a:defRPr>
                <a:latin typeface="Aptos"/>
              </a:defRPr>
            </a:pP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Den Mund mit den eigenen Lippen umschließen</a:t>
            </a:r>
          </a:p>
          <a:p>
            <a:pPr marL="342900" lvl="0" indent="-342900">
              <a:lnSpc>
                <a:spcPct val="107000"/>
              </a:lnSpc>
              <a:spcBef>
                <a:spcPts val="1200"/>
              </a:spcBef>
              <a:buFont typeface="Aptos"/>
              <a:buAutoNum type="arabicPeriod"/>
              <a:defRPr>
                <a:latin typeface="Aptos"/>
              </a:defRPr>
            </a:pP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1 Sekunde normal ausatmen, bis sich der Brustkorb hebt (nach 2 Beatmungsversuchen Thoraxkompression fortsetzen)</a:t>
            </a:r>
            <a:endParaRPr lang="de-DE" b="0" i="0" u="none" strike="noStrike" baseline="0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441E123-3DFB-53AF-2EE4-E1F8FC52E882}"/>
              </a:ext>
            </a:extLst>
          </p:cNvPr>
          <p:cNvSpPr txBox="1"/>
          <p:nvPr/>
        </p:nvSpPr>
        <p:spPr>
          <a:xfrm>
            <a:off x="1200149" y="2656098"/>
            <a:ext cx="4716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1800" b="1" noProof="0">
                <a:latin typeface="Aptos"/>
              </a:rPr>
              <a:t>30x </a:t>
            </a:r>
            <a:r>
              <a:rPr lang="de-DE" b="1" noProof="0">
                <a:latin typeface="Aptos"/>
              </a:rPr>
              <a:t>D</a:t>
            </a:r>
            <a:r>
              <a:rPr lang="de-DE" sz="1800" b="1" noProof="0">
                <a:latin typeface="Aptos"/>
              </a:rPr>
              <a:t>rücken : 2x Beatmen</a:t>
            </a:r>
            <a:endParaRPr lang="de-DE" b="1" noProof="0">
              <a:highlight>
                <a:srgbClr val="FFCC02"/>
              </a:highlight>
            </a:endParaRPr>
          </a:p>
        </p:txBody>
      </p:sp>
      <p:pic>
        <p:nvPicPr>
          <p:cNvPr id="7" name="Grafik 6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4D7643E3-B389-3C27-5211-5FEA39D1A1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3" t="17171" r="6687" b="45962"/>
          <a:stretch>
            <a:fillRect/>
          </a:stretch>
        </p:blipFill>
        <p:spPr>
          <a:xfrm>
            <a:off x="10643444" y="412526"/>
            <a:ext cx="980184" cy="106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0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59DE0F-1E85-2907-1626-B637D25EBB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1467" y="853400"/>
            <a:ext cx="5793898" cy="5455325"/>
          </a:xfrm>
          <a:prstGeom prst="rect">
            <a:avLst/>
          </a:prstGeom>
        </p:spPr>
      </p:pic>
      <p:sp>
        <p:nvSpPr>
          <p:cNvPr id="4" name="Titel 21">
            <a:extLst>
              <a:ext uri="{FF2B5EF4-FFF2-40B4-BE49-F238E27FC236}">
                <a16:creationId xmlns:a16="http://schemas.microsoft.com/office/drawing/2014/main" id="{4A4E591D-46EA-D78B-033C-5A1C3B04D8DD}"/>
              </a:ext>
            </a:extLst>
          </p:cNvPr>
          <p:cNvSpPr txBox="1">
            <a:spLocks/>
          </p:cNvSpPr>
          <p:nvPr/>
        </p:nvSpPr>
        <p:spPr>
          <a:xfrm>
            <a:off x="1200149" y="1487275"/>
            <a:ext cx="4614863" cy="8914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Aptos" panose="020F0502020204030204" pitchFamily="34" charset="0"/>
                <a:ea typeface="Aptos"/>
                <a:cs typeface="Aptos" panose="020F0502020204030204" pitchFamily="34" charset="0"/>
              </a:defRPr>
            </a:lvl1pPr>
          </a:lstStyle>
          <a:p>
            <a:pPr>
              <a:defRPr>
                <a:latin typeface="Aptos"/>
              </a:defRPr>
            </a:pPr>
            <a:r>
              <a:rPr lang="de-DE" noProof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Optional: AED</a:t>
            </a:r>
          </a:p>
          <a:p>
            <a:pPr>
              <a:defRPr>
                <a:latin typeface="Aptos"/>
              </a:defRPr>
            </a:pPr>
            <a:r>
              <a:rPr lang="de-DE" noProof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Das gilt es </a:t>
            </a:r>
            <a:r>
              <a:rPr lang="de-DE">
                <a:latin typeface="Aptos"/>
                <a:ea typeface="Aptos" panose="020F0502020204030204" pitchFamily="34" charset="0"/>
                <a:cs typeface="Aptos" panose="02020603050405020304" pitchFamily="18" charset="0"/>
              </a:rPr>
              <a:t>zu </a:t>
            </a:r>
            <a:r>
              <a:rPr lang="de-DE" noProof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beachten:</a:t>
            </a:r>
            <a:endParaRPr lang="de-DE" sz="3200" noProof="0">
              <a:highlight>
                <a:srgbClr val="FFCC02"/>
              </a:highligh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7F6E704-9BBE-2D16-F1B0-3EA2A13D5E68}"/>
              </a:ext>
            </a:extLst>
          </p:cNvPr>
          <p:cNvSpPr txBox="1"/>
          <p:nvPr/>
        </p:nvSpPr>
        <p:spPr>
          <a:xfrm>
            <a:off x="1200149" y="2911796"/>
            <a:ext cx="4085620" cy="2163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1200"/>
              </a:spcBef>
              <a:buFont typeface="Aptos"/>
              <a:buAutoNum type="arabicPeriod"/>
              <a:defRPr>
                <a:latin typeface="Aptos"/>
              </a:defRPr>
            </a:pP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Nur einsetzen, wenn mindestens zwei Personen vor Ort sind.</a:t>
            </a:r>
          </a:p>
          <a:p>
            <a:pPr marL="342900" lvl="0" indent="-342900">
              <a:lnSpc>
                <a:spcPct val="107000"/>
              </a:lnSpc>
              <a:spcBef>
                <a:spcPts val="1200"/>
              </a:spcBef>
              <a:buFont typeface="Aptos"/>
              <a:buAutoNum type="arabicPeriod"/>
              <a:defRPr>
                <a:latin typeface="Aptos"/>
              </a:defRPr>
            </a:pP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Drücken hat Priorität und sollte für die Anlage der Elektroden nicht unterbrochen werden.</a:t>
            </a:r>
            <a:endParaRPr lang="de-DE" noProof="0" dirty="0">
              <a:latin typeface="Aptos" panose="020F0502020204030204" pitchFamily="34" charset="0"/>
              <a:ea typeface="Aptos" panose="020F0502020204030204" pitchFamily="34" charset="0"/>
              <a:cs typeface="Aptos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1200"/>
              </a:spcBef>
              <a:defRPr>
                <a:latin typeface="Aptos"/>
              </a:defRPr>
            </a:pPr>
            <a:r>
              <a:rPr lang="de-DE" noProof="0" dirty="0"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  <a:sym typeface="Wingdings" panose="05000000000000000000" pitchFamily="2" charset="2"/>
              </a:rPr>
              <a:t>  D</a:t>
            </a:r>
            <a:r>
              <a:rPr lang="de-DE" noProof="0" dirty="0">
                <a:effectLst/>
                <a:latin typeface="Aptos" panose="020F0502020204030204" pitchFamily="34" charset="0"/>
                <a:ea typeface="Aptos" panose="020F0502020204030204" pitchFamily="34" charset="0"/>
                <a:cs typeface="Aptos" panose="02020603050405020304" pitchFamily="18" charset="0"/>
              </a:rPr>
              <a:t>en Anweisungen des AED folgen.</a:t>
            </a:r>
            <a:endParaRPr lang="de-DE" b="0" i="0" u="none" strike="noStrike" baseline="0" noProof="0" dirty="0"/>
          </a:p>
        </p:txBody>
      </p:sp>
      <p:pic>
        <p:nvPicPr>
          <p:cNvPr id="3" name="Grafik 2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79EE1E63-0C47-5B3D-C9A5-33605AC6A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3" t="17171" r="6687" b="45962"/>
          <a:stretch>
            <a:fillRect/>
          </a:stretch>
        </p:blipFill>
        <p:spPr>
          <a:xfrm>
            <a:off x="10643444" y="412526"/>
            <a:ext cx="980184" cy="106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8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Grafik 1">
            <a:extLst>
              <a:ext uri="{FF2B5EF4-FFF2-40B4-BE49-F238E27FC236}">
                <a16:creationId xmlns:a16="http://schemas.microsoft.com/office/drawing/2014/main" id="{F04E8796-E2EC-C835-C58B-AE4B984EB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9650" y="0"/>
            <a:ext cx="610235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171AEBC2-1887-7EBB-36C0-0D550C8745D4}"/>
              </a:ext>
            </a:extLst>
          </p:cNvPr>
          <p:cNvSpPr txBox="1"/>
          <p:nvPr/>
        </p:nvSpPr>
        <p:spPr>
          <a:xfrm>
            <a:off x="1200150" y="3103482"/>
            <a:ext cx="3714853" cy="12618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dirty="0">
                <a:solidFill>
                  <a:srgbClr val="3F3F3F"/>
                </a:solidFill>
                <a:effectLst/>
                <a:latin typeface="Aptos"/>
              </a:rPr>
              <a:t>Was weißt du zum Thema Reanimation?</a:t>
            </a:r>
          </a:p>
          <a:p>
            <a:pPr marL="285750" indent="-285750">
              <a:spcBef>
                <a:spcPts val="12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dirty="0">
                <a:solidFill>
                  <a:srgbClr val="3F3F3F"/>
                </a:solidFill>
                <a:effectLst/>
                <a:latin typeface="Aptos"/>
              </a:rPr>
              <a:t>Warum ist es wichtig, Kenntnisse in diesem Bereich zu haben?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2FD67C-469F-5182-5071-ABB40B5BB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1867878"/>
            <a:ext cx="4824808" cy="1224000"/>
          </a:xfrm>
        </p:spPr>
        <p:txBody>
          <a:bodyPr>
            <a:normAutofit/>
          </a:bodyPr>
          <a:lstStyle/>
          <a:p>
            <a:pPr>
              <a:defRPr>
                <a:latin typeface="Aptos"/>
              </a:defRPr>
            </a:pPr>
            <a:r>
              <a:rPr lang="de-DE" altLang="de-DE">
                <a:latin typeface="Aptos"/>
              </a:rPr>
              <a:t>Reanimation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945AEF8-8BC7-41F8-01A7-1FA639D82480}"/>
              </a:ext>
            </a:extLst>
          </p:cNvPr>
          <p:cNvSpPr/>
          <p:nvPr/>
        </p:nvSpPr>
        <p:spPr>
          <a:xfrm>
            <a:off x="402413" y="3640452"/>
            <a:ext cx="3214988" cy="26042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de-DE" noProof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3A8C202-15F9-8570-1D86-3DFA938A06A8}"/>
              </a:ext>
            </a:extLst>
          </p:cNvPr>
          <p:cNvSpPr/>
          <p:nvPr/>
        </p:nvSpPr>
        <p:spPr>
          <a:xfrm>
            <a:off x="4488070" y="3640452"/>
            <a:ext cx="3214988" cy="26042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de-DE" noProof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8A8399F-AA39-AD71-81A9-E60478EFEE58}"/>
              </a:ext>
            </a:extLst>
          </p:cNvPr>
          <p:cNvSpPr/>
          <p:nvPr/>
        </p:nvSpPr>
        <p:spPr>
          <a:xfrm>
            <a:off x="8611549" y="3640452"/>
            <a:ext cx="3214988" cy="26042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de-DE" noProof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086A7365-5E91-3802-4E7B-27F3F0402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>
                <a:latin typeface="Aptos"/>
              </a:defRPr>
            </a:pPr>
            <a:r>
              <a:rPr lang="de-DE" noProof="0">
                <a:solidFill>
                  <a:schemeClr val="tx1"/>
                </a:solidFill>
                <a:latin typeface="Aptos"/>
              </a:rPr>
              <a:t>Zusammenfassung: So rettest du Leben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BECF242-BD2A-3E30-006C-A9FC993CBCA4}"/>
              </a:ext>
            </a:extLst>
          </p:cNvPr>
          <p:cNvSpPr txBox="1"/>
          <p:nvPr/>
        </p:nvSpPr>
        <p:spPr>
          <a:xfrm>
            <a:off x="430696" y="3749921"/>
            <a:ext cx="3127351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Sicherheit/Eigensicherung beachten.</a:t>
            </a:r>
          </a:p>
          <a:p>
            <a:pPr marL="285750" indent="-285750">
              <a:spcBef>
                <a:spcPts val="6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Bewusstsein kontrollieren.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8CA61B31-3687-FB37-5E6A-F95AA3B98868}"/>
              </a:ext>
            </a:extLst>
          </p:cNvPr>
          <p:cNvSpPr txBox="1"/>
          <p:nvPr/>
        </p:nvSpPr>
        <p:spPr>
          <a:xfrm>
            <a:off x="4645736" y="3749921"/>
            <a:ext cx="2498036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112 anrufen oder anrufen lassen.</a:t>
            </a:r>
          </a:p>
          <a:p>
            <a:pPr>
              <a:spcBef>
                <a:spcPts val="600"/>
              </a:spcBef>
              <a:defRPr>
                <a:latin typeface="Aptos"/>
              </a:defRPr>
            </a:pPr>
            <a:endParaRPr lang="de-DE" noProof="0"/>
          </a:p>
          <a:p>
            <a:pPr marL="285750" indent="-285750">
              <a:spcBef>
                <a:spcPts val="6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Atmung kontrollieren mit Unterstützung der Leitstelle.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8B60F3-95C1-6ECF-0CC8-09BC11C03E30}"/>
              </a:ext>
            </a:extLst>
          </p:cNvPr>
          <p:cNvSpPr txBox="1"/>
          <p:nvPr/>
        </p:nvSpPr>
        <p:spPr>
          <a:xfrm>
            <a:off x="8654980" y="3749921"/>
            <a:ext cx="304006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Mit beiden Händen fest in der Mitte des Brust­korbs drücken.</a:t>
            </a:r>
          </a:p>
          <a:p>
            <a:pPr marL="285750" indent="-285750">
              <a:spcBef>
                <a:spcPts val="6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100- bis 120-mal pro Minute, </a:t>
            </a:r>
            <a:br>
              <a:rPr lang="de-DE" noProof="0" dirty="0"/>
            </a:br>
            <a:r>
              <a:rPr lang="de-DE" noProof="0">
                <a:latin typeface="Aptos"/>
              </a:rPr>
              <a:t>5 bis 6 cm tief.</a:t>
            </a:r>
          </a:p>
          <a:p>
            <a:pPr marL="285750" indent="-285750">
              <a:spcBef>
                <a:spcPts val="600"/>
              </a:spcBef>
              <a:buFont typeface="Aptos" panose="020B0604020202020204" pitchFamily="34" charset="0"/>
              <a:buChar char="•"/>
              <a:defRPr>
                <a:latin typeface="Aptos"/>
              </a:defRPr>
            </a:pPr>
            <a:r>
              <a:rPr lang="de-DE" noProof="0">
                <a:latin typeface="Aptos"/>
              </a:rPr>
              <a:t>Nicht aufhören, bis Hilfe eintrifft.</a:t>
            </a:r>
          </a:p>
        </p:txBody>
      </p:sp>
      <p:pic>
        <p:nvPicPr>
          <p:cNvPr id="29" name="Grafik 28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CE63F4DF-F5FB-023A-0969-167EFE724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42" t="16341" b="50009"/>
          <a:stretch>
            <a:fillRect/>
          </a:stretch>
        </p:blipFill>
        <p:spPr>
          <a:xfrm>
            <a:off x="9212633" y="1737991"/>
            <a:ext cx="2317471" cy="1792809"/>
          </a:xfrm>
          <a:prstGeom prst="rect">
            <a:avLst/>
          </a:prstGeom>
        </p:spPr>
      </p:pic>
      <p:pic>
        <p:nvPicPr>
          <p:cNvPr id="30" name="Grafik 29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D995DBA5-7B8C-97C4-4BF1-BAEE081A4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8" t="16341" r="69024" b="50424"/>
          <a:stretch>
            <a:fillRect/>
          </a:stretch>
        </p:blipFill>
        <p:spPr>
          <a:xfrm>
            <a:off x="1041319" y="1737991"/>
            <a:ext cx="1894114" cy="1770726"/>
          </a:xfrm>
          <a:prstGeom prst="rect">
            <a:avLst/>
          </a:prstGeom>
        </p:spPr>
      </p:pic>
      <p:pic>
        <p:nvPicPr>
          <p:cNvPr id="31" name="Grafik 30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5C849FC9-F174-266A-A64B-37C88B493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6" t="16341" r="29478" b="47834"/>
          <a:stretch>
            <a:fillRect/>
          </a:stretch>
        </p:blipFill>
        <p:spPr>
          <a:xfrm>
            <a:off x="4780810" y="1737991"/>
            <a:ext cx="2586446" cy="190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2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7" grpId="0" build="p"/>
      <p:bldP spid="19" grpId="0"/>
      <p:bldP spid="2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35E5EB9-20EA-9833-1792-7ABE96F2C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1810" y="3366575"/>
            <a:ext cx="5852160" cy="648000"/>
          </a:xfrm>
        </p:spPr>
        <p:txBody>
          <a:bodyPr anchor="ctr"/>
          <a:lstStyle/>
          <a:p>
            <a:pPr>
              <a:defRPr>
                <a:latin typeface="Aptos"/>
              </a:defRPr>
            </a:pPr>
            <a:r>
              <a:rPr lang="de-DE">
                <a:solidFill>
                  <a:schemeClr val="tx1"/>
                </a:solidFill>
                <a:latin typeface="Aptos"/>
              </a:rPr>
              <a:t>Los geht‘s zum Üben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96836DB-BAF4-1F68-BBD1-B15FE4272B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4097" y="1570534"/>
            <a:ext cx="7146149" cy="1980437"/>
          </a:xfrm>
        </p:spPr>
        <p:txBody>
          <a:bodyPr>
            <a:normAutofit/>
          </a:bodyPr>
          <a:lstStyle/>
          <a:p>
            <a:pPr>
              <a:defRPr>
                <a:latin typeface="Aptos"/>
              </a:defRPr>
            </a:pPr>
            <a:r>
              <a:rPr lang="de-DE" sz="11500">
                <a:solidFill>
                  <a:schemeClr val="tx1"/>
                </a:solidFill>
                <a:highlight>
                  <a:srgbClr val="FFCC02"/>
                </a:highlight>
                <a:latin typeface="Aptos"/>
              </a:rPr>
              <a:t>Und jetzt?</a:t>
            </a:r>
            <a:endParaRPr lang="en-GB" sz="11500">
              <a:highlight>
                <a:srgbClr val="FFCC0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34386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9">
            <a:extLst>
              <a:ext uri="{FF2B5EF4-FFF2-40B4-BE49-F238E27FC236}">
                <a16:creationId xmlns:a16="http://schemas.microsoft.com/office/drawing/2014/main" id="{262F9B5F-C615-FD75-13F6-28C50F469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125063"/>
            <a:ext cx="6702552" cy="5143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algn="r">
              <a:buNone/>
              <a:defRPr>
                <a:latin typeface="Aptos"/>
              </a:defRPr>
            </a:pPr>
            <a:r>
              <a:rPr lang="de-DE" sz="3600" b="1">
                <a:solidFill>
                  <a:schemeClr val="tx1"/>
                </a:solidFill>
                <a:latin typeface="Aptos"/>
              </a:rPr>
              <a:t>Damit kannst du Leben retten!</a:t>
            </a:r>
          </a:p>
        </p:txBody>
      </p:sp>
      <p:sp>
        <p:nvSpPr>
          <p:cNvPr id="39" name="Titel 38">
            <a:extLst>
              <a:ext uri="{FF2B5EF4-FFF2-40B4-BE49-F238E27FC236}">
                <a16:creationId xmlns:a16="http://schemas.microsoft.com/office/drawing/2014/main" id="{2D46B66F-0797-4E60-AC45-319E5E0E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>
                <a:latin typeface="Aptos"/>
              </a:defRPr>
            </a:pPr>
            <a:r>
              <a:rPr lang="de-DE">
                <a:solidFill>
                  <a:schemeClr val="tx1"/>
                </a:solidFill>
                <a:latin typeface="Aptos"/>
              </a:rPr>
              <a:t>Du weißt jetzt, wie du einen Herz-Kreislauf-Stillstand erkennst und richtig handelst</a:t>
            </a:r>
            <a:endParaRPr lang="de-DE"/>
          </a:p>
        </p:txBody>
      </p:sp>
      <p:pic>
        <p:nvPicPr>
          <p:cNvPr id="18" name="Grafik 17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5D54CB3C-A29C-0EA8-1479-B599D4E2D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t="17171" r="6687" b="45962"/>
          <a:stretch>
            <a:fillRect/>
          </a:stretch>
        </p:blipFill>
        <p:spPr>
          <a:xfrm>
            <a:off x="1448751" y="2198831"/>
            <a:ext cx="9294498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6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1C5B0976-8769-15D8-D830-F899D8B4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>
                <a:latin typeface="Aptos"/>
              </a:defRPr>
            </a:pPr>
            <a:r>
              <a:rPr lang="de-DE">
                <a:solidFill>
                  <a:srgbClr val="3F3F3F"/>
                </a:solidFill>
                <a:effectLst/>
                <a:latin typeface="Aptos"/>
              </a:rPr>
              <a:t>Traust du dir jetzt zu, </a:t>
            </a:r>
            <a:r>
              <a:rPr lang="de-DE">
                <a:latin typeface="Aptos"/>
              </a:rPr>
              <a:t>in einer Notfallsituation zu handeln</a:t>
            </a:r>
            <a:r>
              <a:rPr lang="de-DE">
                <a:solidFill>
                  <a:srgbClr val="3F3F3F"/>
                </a:solidFill>
                <a:effectLst/>
                <a:latin typeface="Aptos"/>
              </a:rPr>
              <a:t>?</a:t>
            </a:r>
            <a:endParaRPr lang="de-DE">
              <a:latin typeface="Aptos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FF6A64B-C722-CD55-B5B7-382CE861EA2C}"/>
              </a:ext>
            </a:extLst>
          </p:cNvPr>
          <p:cNvGrpSpPr/>
          <p:nvPr/>
        </p:nvGrpSpPr>
        <p:grpSpPr>
          <a:xfrm>
            <a:off x="762000" y="1740038"/>
            <a:ext cx="3048000" cy="3321686"/>
            <a:chOff x="762000" y="1740038"/>
            <a:chExt cx="3048000" cy="3321686"/>
          </a:xfrm>
        </p:grpSpPr>
        <p:pic>
          <p:nvPicPr>
            <p:cNvPr id="3" name="Picture 8" descr="ADAC-eV/KOR/Grafik/Pictogramme-Bibliothek/Zeichen-Symbole/Kreis-Smiley-positiv-1-gelb_vfonb6">
              <a:extLst>
                <a:ext uri="{FF2B5EF4-FFF2-40B4-BE49-F238E27FC236}">
                  <a16:creationId xmlns:a16="http://schemas.microsoft.com/office/drawing/2014/main" id="{46E2FB9B-E976-CCA2-A590-72F6F0EBAF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1740038"/>
              <a:ext cx="3048000" cy="30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52DC40BC-DC3C-43E2-4814-FCFD183A4AE0}"/>
                </a:ext>
              </a:extLst>
            </p:cNvPr>
            <p:cNvSpPr txBox="1"/>
            <p:nvPr/>
          </p:nvSpPr>
          <p:spPr>
            <a:xfrm>
              <a:off x="962174" y="4138394"/>
              <a:ext cx="26476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>
                  <a:latin typeface="Aptos"/>
                </a:defRPr>
              </a:pPr>
              <a:r>
                <a:rPr lang="de-DE">
                  <a:latin typeface="Aptos"/>
                </a:rPr>
                <a:t>Ja, ich weiß, wie ich helfen kann und würde auch eingreifen.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2F783BF-A905-7DC5-6A2E-9AC77188DCEC}"/>
              </a:ext>
            </a:extLst>
          </p:cNvPr>
          <p:cNvGrpSpPr/>
          <p:nvPr/>
        </p:nvGrpSpPr>
        <p:grpSpPr>
          <a:xfrm>
            <a:off x="4572000" y="1740038"/>
            <a:ext cx="3048000" cy="3321686"/>
            <a:chOff x="4572000" y="1740038"/>
            <a:chExt cx="3048000" cy="3321686"/>
          </a:xfrm>
        </p:grpSpPr>
        <p:pic>
          <p:nvPicPr>
            <p:cNvPr id="8" name="Picture 6" descr="ADAC-eV/KOR/Grafik/Pictogramme-Bibliothek/Zeichen-Symbole/Kreis-Smiley-neutral-3-gelb_l96x6p">
              <a:extLst>
                <a:ext uri="{FF2B5EF4-FFF2-40B4-BE49-F238E27FC236}">
                  <a16:creationId xmlns:a16="http://schemas.microsoft.com/office/drawing/2014/main" id="{6DA80A2D-3AF5-E821-9824-F2800FFF4B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740038"/>
              <a:ext cx="3048000" cy="30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A0497929-39CE-23F2-B2C8-3C017A8C6BE6}"/>
                </a:ext>
              </a:extLst>
            </p:cNvPr>
            <p:cNvSpPr txBox="1"/>
            <p:nvPr/>
          </p:nvSpPr>
          <p:spPr>
            <a:xfrm>
              <a:off x="4986454" y="4138394"/>
              <a:ext cx="22190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>
                  <a:latin typeface="Aptos"/>
                </a:defRPr>
              </a:pPr>
              <a:r>
                <a:rPr lang="de-DE">
                  <a:latin typeface="Aptos"/>
                </a:rPr>
                <a:t>Ich habe eine Idee, aber ich traue mich nicht.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0BABD2CD-C074-148D-12C4-44D5DB66AC69}"/>
              </a:ext>
            </a:extLst>
          </p:cNvPr>
          <p:cNvGrpSpPr/>
          <p:nvPr/>
        </p:nvGrpSpPr>
        <p:grpSpPr>
          <a:xfrm>
            <a:off x="8382000" y="1740038"/>
            <a:ext cx="3048000" cy="3048000"/>
            <a:chOff x="8382000" y="1740038"/>
            <a:chExt cx="3048000" cy="3048000"/>
          </a:xfrm>
        </p:grpSpPr>
        <p:pic>
          <p:nvPicPr>
            <p:cNvPr id="16" name="Picture 2" descr="ADAC-eV/KOR/Grafik/Pictogramme-Bibliothek/Zeichen-Symbole/Kreis-Smiley-negativ-4-gelb_prveuu">
              <a:extLst>
                <a:ext uri="{FF2B5EF4-FFF2-40B4-BE49-F238E27FC236}">
                  <a16:creationId xmlns:a16="http://schemas.microsoft.com/office/drawing/2014/main" id="{ADF081B3-CE35-9449-18F1-8B8937826D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0" y="1740038"/>
              <a:ext cx="3048000" cy="30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D83D1C74-5F89-8665-B979-2F6943B719AE}"/>
                </a:ext>
              </a:extLst>
            </p:cNvPr>
            <p:cNvSpPr txBox="1"/>
            <p:nvPr/>
          </p:nvSpPr>
          <p:spPr>
            <a:xfrm>
              <a:off x="8860686" y="4138394"/>
              <a:ext cx="2090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>
                  <a:latin typeface="Aptos"/>
                </a:defRPr>
              </a:pPr>
              <a:r>
                <a:rPr lang="de-DE">
                  <a:latin typeface="Aptos"/>
                </a:rPr>
                <a:t>Nein, ich weiß es überhaupt nicht.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666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C9EF5D5-855C-EFEF-B1A0-6E9CA5CCF2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de-DE"/>
          </a:p>
        </p:txBody>
      </p:sp>
      <p:sp>
        <p:nvSpPr>
          <p:cNvPr id="21507" name="Textfeld 10">
            <a:extLst>
              <a:ext uri="{FF2B5EF4-FFF2-40B4-BE49-F238E27FC236}">
                <a16:creationId xmlns:a16="http://schemas.microsoft.com/office/drawing/2014/main" id="{749614F1-8F93-EB23-8FA5-000E6F707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712" y="903611"/>
            <a:ext cx="498379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9600">
                <a:solidFill>
                  <a:schemeClr val="bg1"/>
                </a:solidFill>
                <a:latin typeface="Aptos"/>
              </a:rPr>
              <a:t>Fragen</a:t>
            </a:r>
            <a:endParaRPr lang="de-DE" altLang="de-DE" sz="4000">
              <a:solidFill>
                <a:schemeClr val="bg1"/>
              </a:solidFill>
            </a:endParaRPr>
          </a:p>
        </p:txBody>
      </p:sp>
      <p:sp>
        <p:nvSpPr>
          <p:cNvPr id="6" name="Textfeld 10">
            <a:extLst>
              <a:ext uri="{FF2B5EF4-FFF2-40B4-BE49-F238E27FC236}">
                <a16:creationId xmlns:a16="http://schemas.microsoft.com/office/drawing/2014/main" id="{EABB333D-1EC6-C2F0-CF10-2FC1CECFE84D}"/>
              </a:ext>
            </a:extLst>
          </p:cNvPr>
          <p:cNvSpPr txBox="1">
            <a:spLocks noChangeArrowheads="1"/>
          </p:cNvSpPr>
          <p:nvPr/>
        </p:nvSpPr>
        <p:spPr bwMode="auto">
          <a:xfrm rot="21035809">
            <a:off x="2230771" y="2042661"/>
            <a:ext cx="234123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0000">
                <a:solidFill>
                  <a:schemeClr val="accent3"/>
                </a:solidFill>
                <a:latin typeface="Aptos"/>
              </a:rPr>
              <a:t>?</a:t>
            </a:r>
            <a:endParaRPr lang="de-DE" altLang="de-DE" sz="30000">
              <a:solidFill>
                <a:schemeClr val="accent3"/>
              </a:solidFill>
            </a:endParaRPr>
          </a:p>
        </p:txBody>
      </p:sp>
      <p:sp>
        <p:nvSpPr>
          <p:cNvPr id="7" name="Textfeld 10">
            <a:extLst>
              <a:ext uri="{FF2B5EF4-FFF2-40B4-BE49-F238E27FC236}">
                <a16:creationId xmlns:a16="http://schemas.microsoft.com/office/drawing/2014/main" id="{D78EBD20-0E8A-5C11-0E41-8D120DD9DAA6}"/>
              </a:ext>
            </a:extLst>
          </p:cNvPr>
          <p:cNvSpPr txBox="1">
            <a:spLocks noChangeArrowheads="1"/>
          </p:cNvSpPr>
          <p:nvPr/>
        </p:nvSpPr>
        <p:spPr bwMode="auto">
          <a:xfrm rot="750210">
            <a:off x="9280726" y="903611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 b="1">
                <a:solidFill>
                  <a:schemeClr val="accent3"/>
                </a:solidFill>
                <a:latin typeface="Aptos"/>
              </a:rPr>
              <a:t>?</a:t>
            </a:r>
            <a:endParaRPr lang="de-DE" altLang="de-DE" sz="15000" b="1">
              <a:solidFill>
                <a:schemeClr val="accent3"/>
              </a:solidFill>
            </a:endParaRPr>
          </a:p>
        </p:txBody>
      </p:sp>
      <p:sp>
        <p:nvSpPr>
          <p:cNvPr id="8" name="Textfeld 10">
            <a:extLst>
              <a:ext uri="{FF2B5EF4-FFF2-40B4-BE49-F238E27FC236}">
                <a16:creationId xmlns:a16="http://schemas.microsoft.com/office/drawing/2014/main" id="{2404E453-9D23-A837-CFA2-6AECCC881E73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5281099" y="903611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bg1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bg1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9" name="Textfeld 10">
            <a:extLst>
              <a:ext uri="{FF2B5EF4-FFF2-40B4-BE49-F238E27FC236}">
                <a16:creationId xmlns:a16="http://schemas.microsoft.com/office/drawing/2014/main" id="{C722A5A5-0780-6FDB-E108-C629757153AF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7783106" y="4198242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bg1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bg1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0" name="Textfeld 10">
            <a:extLst>
              <a:ext uri="{FF2B5EF4-FFF2-40B4-BE49-F238E27FC236}">
                <a16:creationId xmlns:a16="http://schemas.microsoft.com/office/drawing/2014/main" id="{6FFD0DBF-4F4E-F719-07C5-A5E46D774A2D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7783107" y="2325225"/>
            <a:ext cx="234123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1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1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91C2D2B-0C5B-01B4-609B-D1268C0A0B16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524037" y="5347632"/>
            <a:ext cx="234123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1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1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8498CDC-9178-CEDF-F5D4-C86C2AE98B5A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5281098" y="4494423"/>
            <a:ext cx="234123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1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1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3" name="Textfeld 10">
            <a:extLst>
              <a:ext uri="{FF2B5EF4-FFF2-40B4-BE49-F238E27FC236}">
                <a16:creationId xmlns:a16="http://schemas.microsoft.com/office/drawing/2014/main" id="{A86D4ECC-16A6-322D-1EBB-FAADB5273A43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0601481" y="4871000"/>
            <a:ext cx="234123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1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1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F09918B1-6824-7E98-F393-B105EE85C2FD}"/>
              </a:ext>
            </a:extLst>
          </p:cNvPr>
          <p:cNvSpPr/>
          <p:nvPr/>
        </p:nvSpPr>
        <p:spPr>
          <a:xfrm>
            <a:off x="4086225" y="2343150"/>
            <a:ext cx="3440430" cy="3440430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33FCFC7-3B6E-379D-4EE6-D6A05B0AC918}"/>
              </a:ext>
            </a:extLst>
          </p:cNvPr>
          <p:cNvSpPr/>
          <p:nvPr/>
        </p:nvSpPr>
        <p:spPr>
          <a:xfrm>
            <a:off x="765491" y="2607766"/>
            <a:ext cx="2819222" cy="1642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>
                <a:latin typeface="Aptos"/>
              </a:defRPr>
            </a:pPr>
            <a:r>
              <a:rPr lang="de-DE" sz="3200" b="1">
                <a:solidFill>
                  <a:schemeClr val="tx1"/>
                </a:solidFill>
                <a:latin typeface="Aptos"/>
              </a:rPr>
              <a:t>Was tue ich, wenn ich mir nicht sicher bin?</a:t>
            </a:r>
          </a:p>
        </p:txBody>
      </p:sp>
      <p:sp>
        <p:nvSpPr>
          <p:cNvPr id="11" name="Rechteck: abgerundete Ecken 2">
            <a:extLst>
              <a:ext uri="{FF2B5EF4-FFF2-40B4-BE49-F238E27FC236}">
                <a16:creationId xmlns:a16="http://schemas.microsoft.com/office/drawing/2014/main" id="{C3F92620-BB2A-870A-8A9D-872F2EC83F84}"/>
              </a:ext>
            </a:extLst>
          </p:cNvPr>
          <p:cNvSpPr/>
          <p:nvPr/>
        </p:nvSpPr>
        <p:spPr>
          <a:xfrm>
            <a:off x="7630223" y="1736725"/>
            <a:ext cx="3768326" cy="2243137"/>
          </a:xfrm>
          <a:prstGeom prst="wedgeRoundRectCallout">
            <a:avLst>
              <a:gd name="adj1" fmla="val -73580"/>
              <a:gd name="adj2" fmla="val 31417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2400">
                <a:solidFill>
                  <a:schemeClr val="tx1"/>
                </a:solidFill>
                <a:latin typeface="Aptos"/>
              </a:rPr>
              <a:t>Im Zweifel immer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>
                <a:solidFill>
                  <a:schemeClr val="tx1"/>
                </a:solidFill>
                <a:latin typeface="Aptos"/>
              </a:rPr>
              <a:t>mit der HDM beginnen! Personen, die „nur“ bewusstlos sind, werden reagieren.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B5CA1C8-42E6-E2A2-C99B-299EF6312A25}"/>
              </a:ext>
            </a:extLst>
          </p:cNvPr>
          <p:cNvGrpSpPr/>
          <p:nvPr/>
        </p:nvGrpSpPr>
        <p:grpSpPr>
          <a:xfrm>
            <a:off x="4117657" y="2343150"/>
            <a:ext cx="3397568" cy="3440430"/>
            <a:chOff x="4117657" y="2343150"/>
            <a:chExt cx="3397568" cy="3440430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C3DCF74B-80C2-A385-12CB-5AE76DD63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35280" t="-3689" r="-4796" b="25620"/>
            <a:stretch/>
          </p:blipFill>
          <p:spPr>
            <a:xfrm>
              <a:off x="4117657" y="2343150"/>
              <a:ext cx="3397568" cy="3440430"/>
            </a:xfrm>
            <a:prstGeom prst="ellipse">
              <a:avLst/>
            </a:prstGeom>
          </p:spPr>
        </p:pic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22DD165-FB02-8683-776A-7C28908D8A4B}"/>
                </a:ext>
              </a:extLst>
            </p:cNvPr>
            <p:cNvSpPr/>
            <p:nvPr/>
          </p:nvSpPr>
          <p:spPr>
            <a:xfrm>
              <a:off x="5772150" y="4822031"/>
              <a:ext cx="728663" cy="5857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>
                  <a:latin typeface="Aptos"/>
                </a:defRPr>
              </a:pPr>
              <a:endParaRPr lang="de-DE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98979201-35E1-B15A-5FC4-77851594789D}"/>
              </a:ext>
            </a:extLst>
          </p:cNvPr>
          <p:cNvSpPr txBox="1"/>
          <p:nvPr/>
        </p:nvSpPr>
        <p:spPr>
          <a:xfrm>
            <a:off x="6236937" y="3840324"/>
            <a:ext cx="1278287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1200"/>
              </a:spcBef>
              <a:defRPr>
                <a:latin typeface="Aptos"/>
              </a:defRPr>
            </a:pPr>
            <a:r>
              <a:rPr lang="de-DE" sz="2800" b="1">
                <a:solidFill>
                  <a:schemeClr val="tx1"/>
                </a:solidFill>
                <a:latin typeface="Aptos"/>
              </a:rPr>
              <a:t>Prüfen</a:t>
            </a:r>
          </a:p>
        </p:txBody>
      </p:sp>
      <p:sp>
        <p:nvSpPr>
          <p:cNvPr id="3" name="Textfeld 10">
            <a:extLst>
              <a:ext uri="{FF2B5EF4-FFF2-40B4-BE49-F238E27FC236}">
                <a16:creationId xmlns:a16="http://schemas.microsoft.com/office/drawing/2014/main" id="{3500E0EC-0C76-404E-EC55-B1FF579812A8}"/>
              </a:ext>
            </a:extLst>
          </p:cNvPr>
          <p:cNvSpPr txBox="1">
            <a:spLocks noChangeArrowheads="1"/>
          </p:cNvSpPr>
          <p:nvPr/>
        </p:nvSpPr>
        <p:spPr bwMode="auto">
          <a:xfrm rot="750210">
            <a:off x="2755590" y="4551020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 b="1">
                <a:solidFill>
                  <a:schemeClr val="accent3"/>
                </a:solidFill>
                <a:latin typeface="Aptos"/>
              </a:rPr>
              <a:t>?</a:t>
            </a:r>
            <a:endParaRPr lang="de-DE" altLang="de-DE" sz="15000" b="1">
              <a:solidFill>
                <a:schemeClr val="accent3"/>
              </a:solidFill>
            </a:endParaRPr>
          </a:p>
        </p:txBody>
      </p:sp>
      <p:sp>
        <p:nvSpPr>
          <p:cNvPr id="7" name="Textfeld 10">
            <a:extLst>
              <a:ext uri="{FF2B5EF4-FFF2-40B4-BE49-F238E27FC236}">
                <a16:creationId xmlns:a16="http://schemas.microsoft.com/office/drawing/2014/main" id="{B6888532-9471-3327-3751-1A6DD1454BE1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6330901" y="252746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3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3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7" name="Textfeld 10">
            <a:extLst>
              <a:ext uri="{FF2B5EF4-FFF2-40B4-BE49-F238E27FC236}">
                <a16:creationId xmlns:a16="http://schemas.microsoft.com/office/drawing/2014/main" id="{C9186A74-EC29-6127-FD06-A65C595D2D42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7964981" y="4366379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8" name="Textfeld 10">
            <a:extLst>
              <a:ext uri="{FF2B5EF4-FFF2-40B4-BE49-F238E27FC236}">
                <a16:creationId xmlns:a16="http://schemas.microsoft.com/office/drawing/2014/main" id="{E57D4BF5-230C-C434-2FAA-C800E8F615B2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8401483" y="134187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834E673-24C6-2A9E-2FD5-1D4BDF9BB2B1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619375" y="562559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0" name="Textfeld 10">
            <a:extLst>
              <a:ext uri="{FF2B5EF4-FFF2-40B4-BE49-F238E27FC236}">
                <a16:creationId xmlns:a16="http://schemas.microsoft.com/office/drawing/2014/main" id="{893250B1-9EF4-0AC5-3CF5-3BF95A33B3CF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0775861" y="4530635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1" name="Textfeld 10">
            <a:extLst>
              <a:ext uri="{FF2B5EF4-FFF2-40B4-BE49-F238E27FC236}">
                <a16:creationId xmlns:a16="http://schemas.microsoft.com/office/drawing/2014/main" id="{8DC88A26-599A-FEEC-9C23-43ACB93F7703}"/>
              </a:ext>
            </a:extLst>
          </p:cNvPr>
          <p:cNvSpPr txBox="1">
            <a:spLocks noChangeArrowheads="1"/>
          </p:cNvSpPr>
          <p:nvPr/>
        </p:nvSpPr>
        <p:spPr bwMode="auto">
          <a:xfrm rot="21035809">
            <a:off x="3047058" y="-689453"/>
            <a:ext cx="234123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0000">
                <a:solidFill>
                  <a:schemeClr val="bg2"/>
                </a:solidFill>
                <a:latin typeface="Aptos"/>
              </a:rPr>
              <a:t>?</a:t>
            </a:r>
            <a:endParaRPr lang="de-DE" altLang="de-DE" sz="300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35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F09918B1-6824-7E98-F393-B105EE85C2FD}"/>
              </a:ext>
            </a:extLst>
          </p:cNvPr>
          <p:cNvSpPr/>
          <p:nvPr/>
        </p:nvSpPr>
        <p:spPr>
          <a:xfrm>
            <a:off x="4086225" y="2343150"/>
            <a:ext cx="3440430" cy="3440430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33FCFC7-3B6E-379D-4EE6-D6A05B0AC918}"/>
              </a:ext>
            </a:extLst>
          </p:cNvPr>
          <p:cNvSpPr/>
          <p:nvPr/>
        </p:nvSpPr>
        <p:spPr>
          <a:xfrm>
            <a:off x="765490" y="2607766"/>
            <a:ext cx="2937830" cy="1642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>
                <a:latin typeface="Aptos"/>
              </a:defRPr>
            </a:pPr>
            <a:r>
              <a:rPr lang="de-DE" sz="3200" b="1">
                <a:solidFill>
                  <a:schemeClr val="tx1"/>
                </a:solidFill>
                <a:latin typeface="Aptos"/>
              </a:rPr>
              <a:t>Ich bin in einem Funkloch, kann ich einen Notruf absetzen?</a:t>
            </a:r>
          </a:p>
        </p:txBody>
      </p:sp>
      <p:sp>
        <p:nvSpPr>
          <p:cNvPr id="11" name="Rechteck: abgerundete Ecken 2">
            <a:extLst>
              <a:ext uri="{FF2B5EF4-FFF2-40B4-BE49-F238E27FC236}">
                <a16:creationId xmlns:a16="http://schemas.microsoft.com/office/drawing/2014/main" id="{C3F92620-BB2A-870A-8A9D-872F2EC83F84}"/>
              </a:ext>
            </a:extLst>
          </p:cNvPr>
          <p:cNvSpPr/>
          <p:nvPr/>
        </p:nvSpPr>
        <p:spPr>
          <a:xfrm>
            <a:off x="7723426" y="1748260"/>
            <a:ext cx="3686554" cy="2243137"/>
          </a:xfrm>
          <a:prstGeom prst="wedgeRoundRectCallout">
            <a:avLst>
              <a:gd name="adj1" fmla="val -73580"/>
              <a:gd name="adj2" fmla="val 31417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en-US" sz="2400" err="1">
                <a:solidFill>
                  <a:schemeClr val="tx1"/>
                </a:solidFill>
                <a:latin typeface="Aptos"/>
              </a:rPr>
              <a:t>Europaweit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kann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</a:p>
          <a:p>
            <a:pPr algn="ctr">
              <a:defRPr>
                <a:latin typeface="Aptos"/>
              </a:defRPr>
            </a:pPr>
            <a:r>
              <a:rPr lang="en-US" sz="2400">
                <a:solidFill>
                  <a:schemeClr val="tx1"/>
                </a:solidFill>
                <a:latin typeface="Aptos"/>
              </a:rPr>
              <a:t>die 112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ohne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eigenes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Netz</a:t>
            </a:r>
            <a:r>
              <a:rPr lang="en-US" sz="2400">
                <a:solidFill>
                  <a:schemeClr val="tx1"/>
                </a:solidFill>
                <a:latin typeface="Aptos"/>
              </a:rPr>
              <a:t>,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Guthaben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oder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PIN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angerufen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werden</a:t>
            </a:r>
            <a:r>
              <a:rPr lang="en-US" sz="2400">
                <a:solidFill>
                  <a:schemeClr val="tx1"/>
                </a:solidFill>
                <a:latin typeface="Aptos"/>
              </a:rPr>
              <a:t>.</a:t>
            </a:r>
            <a:endParaRPr lang="de-DE" sz="2400">
              <a:solidFill>
                <a:schemeClr val="tx1"/>
              </a:solidFill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50D01760-CB5A-19AD-EA83-27021D2A425D}"/>
              </a:ext>
            </a:extLst>
          </p:cNvPr>
          <p:cNvGrpSpPr/>
          <p:nvPr/>
        </p:nvGrpSpPr>
        <p:grpSpPr>
          <a:xfrm>
            <a:off x="4117657" y="2343150"/>
            <a:ext cx="3397568" cy="3440430"/>
            <a:chOff x="4117657" y="2343150"/>
            <a:chExt cx="3397568" cy="3440430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0F67F0EC-A33E-7F14-B328-B7DA9FC2B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35280" t="-3689" r="-4796" b="25620"/>
            <a:stretch/>
          </p:blipFill>
          <p:spPr>
            <a:xfrm>
              <a:off x="4117657" y="2343150"/>
              <a:ext cx="3397568" cy="3440430"/>
            </a:xfrm>
            <a:prstGeom prst="ellipse">
              <a:avLst/>
            </a:prstGeom>
          </p:spPr>
        </p:pic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E4C61364-46AF-7BD0-CBEB-73699A954B58}"/>
                </a:ext>
              </a:extLst>
            </p:cNvPr>
            <p:cNvSpPr/>
            <p:nvPr/>
          </p:nvSpPr>
          <p:spPr>
            <a:xfrm>
              <a:off x="5772150" y="4822031"/>
              <a:ext cx="728663" cy="5857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>
                  <a:latin typeface="Aptos"/>
                </a:defRPr>
              </a:pPr>
              <a:endParaRPr lang="de-DE"/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2F4529D6-DC46-C07F-9283-0F8431B7F5E0}"/>
              </a:ext>
            </a:extLst>
          </p:cNvPr>
          <p:cNvSpPr txBox="1"/>
          <p:nvPr/>
        </p:nvSpPr>
        <p:spPr>
          <a:xfrm>
            <a:off x="6236937" y="3840324"/>
            <a:ext cx="1278287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1200"/>
              </a:spcBef>
              <a:defRPr>
                <a:latin typeface="Aptos"/>
              </a:defRPr>
            </a:pPr>
            <a:r>
              <a:rPr lang="de-DE" sz="2800" b="1">
                <a:solidFill>
                  <a:schemeClr val="tx1"/>
                </a:solidFill>
                <a:latin typeface="Aptos"/>
              </a:rPr>
              <a:t>Rufen</a:t>
            </a:r>
          </a:p>
        </p:txBody>
      </p:sp>
      <p:sp>
        <p:nvSpPr>
          <p:cNvPr id="20" name="Textfeld 10">
            <a:extLst>
              <a:ext uri="{FF2B5EF4-FFF2-40B4-BE49-F238E27FC236}">
                <a16:creationId xmlns:a16="http://schemas.microsoft.com/office/drawing/2014/main" id="{A01D7FAF-E0B8-5FE7-06E3-82DC81888735}"/>
              </a:ext>
            </a:extLst>
          </p:cNvPr>
          <p:cNvSpPr txBox="1">
            <a:spLocks noChangeArrowheads="1"/>
          </p:cNvSpPr>
          <p:nvPr/>
        </p:nvSpPr>
        <p:spPr bwMode="auto">
          <a:xfrm rot="750210">
            <a:off x="2755590" y="4551020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 b="1">
                <a:solidFill>
                  <a:schemeClr val="accent1"/>
                </a:solidFill>
                <a:latin typeface="Aptos"/>
              </a:rPr>
              <a:t>?</a:t>
            </a:r>
            <a:endParaRPr lang="de-DE" altLang="de-DE" sz="15000" b="1">
              <a:solidFill>
                <a:schemeClr val="accent1"/>
              </a:solidFill>
            </a:endParaRPr>
          </a:p>
        </p:txBody>
      </p:sp>
      <p:sp>
        <p:nvSpPr>
          <p:cNvPr id="21" name="Textfeld 10">
            <a:extLst>
              <a:ext uri="{FF2B5EF4-FFF2-40B4-BE49-F238E27FC236}">
                <a16:creationId xmlns:a16="http://schemas.microsoft.com/office/drawing/2014/main" id="{ABB73D5F-7BDA-F335-82E0-D5A70E188E18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6330901" y="252746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1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1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2" name="Textfeld 10">
            <a:extLst>
              <a:ext uri="{FF2B5EF4-FFF2-40B4-BE49-F238E27FC236}">
                <a16:creationId xmlns:a16="http://schemas.microsoft.com/office/drawing/2014/main" id="{E9FC3AB5-BCFA-92C4-5E57-DFDCE8CCE381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7964981" y="4366379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3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3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3" name="Textfeld 10">
            <a:extLst>
              <a:ext uri="{FF2B5EF4-FFF2-40B4-BE49-F238E27FC236}">
                <a16:creationId xmlns:a16="http://schemas.microsoft.com/office/drawing/2014/main" id="{F133724D-B12D-176C-2D46-EA3759B0A1AE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8401483" y="134187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148865E-6893-01E9-1F6C-C3313383789F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619375" y="562559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5" name="Textfeld 10">
            <a:extLst>
              <a:ext uri="{FF2B5EF4-FFF2-40B4-BE49-F238E27FC236}">
                <a16:creationId xmlns:a16="http://schemas.microsoft.com/office/drawing/2014/main" id="{BA958EE5-422B-432A-8381-9C45C923B2AB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1021384" y="4542729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6" name="Textfeld 10">
            <a:extLst>
              <a:ext uri="{FF2B5EF4-FFF2-40B4-BE49-F238E27FC236}">
                <a16:creationId xmlns:a16="http://schemas.microsoft.com/office/drawing/2014/main" id="{928BC192-8345-7323-FC61-95FBF34ED40F}"/>
              </a:ext>
            </a:extLst>
          </p:cNvPr>
          <p:cNvSpPr txBox="1">
            <a:spLocks noChangeArrowheads="1"/>
          </p:cNvSpPr>
          <p:nvPr/>
        </p:nvSpPr>
        <p:spPr bwMode="auto">
          <a:xfrm rot="21035809">
            <a:off x="3047058" y="-689453"/>
            <a:ext cx="234123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0000">
                <a:solidFill>
                  <a:schemeClr val="accent3"/>
                </a:solidFill>
                <a:latin typeface="Aptos"/>
              </a:rPr>
              <a:t>?</a:t>
            </a:r>
            <a:endParaRPr lang="de-DE" altLang="de-DE" sz="300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20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F09918B1-6824-7E98-F393-B105EE85C2FD}"/>
              </a:ext>
            </a:extLst>
          </p:cNvPr>
          <p:cNvSpPr/>
          <p:nvPr/>
        </p:nvSpPr>
        <p:spPr>
          <a:xfrm>
            <a:off x="4086225" y="2343150"/>
            <a:ext cx="3440430" cy="3440430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en-GB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2E99393-DF41-3619-71FB-58C3E9BC6731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642" t="6913" r="71191" b="64344"/>
          <a:stretch/>
        </p:blipFill>
        <p:spPr>
          <a:xfrm>
            <a:off x="4086225" y="2343151"/>
            <a:ext cx="3440430" cy="3440430"/>
          </a:xfrm>
          <a:prstGeom prst="ellipse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F33FCFC7-3B6E-379D-4EE6-D6A05B0AC918}"/>
              </a:ext>
            </a:extLst>
          </p:cNvPr>
          <p:cNvSpPr/>
          <p:nvPr/>
        </p:nvSpPr>
        <p:spPr>
          <a:xfrm>
            <a:off x="765491" y="2607766"/>
            <a:ext cx="3287566" cy="1642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>
                <a:latin typeface="Aptos"/>
              </a:defRPr>
            </a:pPr>
            <a:r>
              <a:rPr lang="de-DE" sz="3200" b="1">
                <a:solidFill>
                  <a:schemeClr val="tx1"/>
                </a:solidFill>
                <a:latin typeface="Aptos"/>
              </a:rPr>
              <a:t>Muss ich </a:t>
            </a:r>
          </a:p>
          <a:p>
            <a:pPr>
              <a:defRPr>
                <a:latin typeface="Aptos"/>
              </a:defRPr>
            </a:pPr>
            <a:r>
              <a:rPr lang="de-DE" sz="3200" b="1">
                <a:solidFill>
                  <a:schemeClr val="tx1"/>
                </a:solidFill>
                <a:latin typeface="Aptos"/>
              </a:rPr>
              <a:t>die Person ausziehen?</a:t>
            </a:r>
          </a:p>
        </p:txBody>
      </p:sp>
      <p:sp>
        <p:nvSpPr>
          <p:cNvPr id="11" name="Rechteck: abgerundete Ecken 2">
            <a:extLst>
              <a:ext uri="{FF2B5EF4-FFF2-40B4-BE49-F238E27FC236}">
                <a16:creationId xmlns:a16="http://schemas.microsoft.com/office/drawing/2014/main" id="{C3F92620-BB2A-870A-8A9D-872F2EC83F84}"/>
              </a:ext>
            </a:extLst>
          </p:cNvPr>
          <p:cNvSpPr/>
          <p:nvPr/>
        </p:nvSpPr>
        <p:spPr>
          <a:xfrm>
            <a:off x="7806122" y="1736725"/>
            <a:ext cx="3603858" cy="2243137"/>
          </a:xfrm>
          <a:prstGeom prst="wedgeRoundRectCallout">
            <a:avLst>
              <a:gd name="adj1" fmla="val -73580"/>
              <a:gd name="adj2" fmla="val 31417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en-US" sz="2400" err="1">
                <a:solidFill>
                  <a:schemeClr val="tx1"/>
                </a:solidFill>
                <a:latin typeface="Aptos"/>
              </a:rPr>
              <a:t>Dicke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Jacken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öffnen</a:t>
            </a:r>
            <a:r>
              <a:rPr lang="en-US" sz="2400">
                <a:solidFill>
                  <a:schemeClr val="tx1"/>
                </a:solidFill>
                <a:latin typeface="Aptos"/>
              </a:rPr>
              <a:t>, den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Druckpunkt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finden</a:t>
            </a:r>
            <a:r>
              <a:rPr lang="en-US" sz="2400">
                <a:solidFill>
                  <a:schemeClr val="tx1"/>
                </a:solidFill>
                <a:latin typeface="Aptos"/>
              </a:rPr>
              <a:t>;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Ausziehen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ist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nicht</a:t>
            </a:r>
            <a:r>
              <a:rPr lang="en-US" sz="2400">
                <a:solidFill>
                  <a:schemeClr val="tx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ptos"/>
              </a:rPr>
              <a:t>notwendig</a:t>
            </a:r>
            <a:r>
              <a:rPr lang="en-US" sz="2400">
                <a:solidFill>
                  <a:schemeClr val="tx1"/>
                </a:solidFill>
                <a:latin typeface="Aptos"/>
              </a:rPr>
              <a:t>.</a:t>
            </a:r>
            <a:endParaRPr lang="de-DE" sz="2400">
              <a:solidFill>
                <a:schemeClr val="tx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F4529D6-DC46-C07F-9283-0F8431B7F5E0}"/>
              </a:ext>
            </a:extLst>
          </p:cNvPr>
          <p:cNvSpPr txBox="1"/>
          <p:nvPr/>
        </p:nvSpPr>
        <p:spPr>
          <a:xfrm>
            <a:off x="6153123" y="4024907"/>
            <a:ext cx="1373532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1200"/>
              </a:spcBef>
              <a:defRPr>
                <a:latin typeface="Aptos"/>
              </a:defRPr>
            </a:pPr>
            <a:r>
              <a:rPr lang="de-DE" sz="2800" b="1">
                <a:solidFill>
                  <a:schemeClr val="tx1"/>
                </a:solidFill>
                <a:latin typeface="Aptos"/>
              </a:rPr>
              <a:t>Drücken</a:t>
            </a:r>
          </a:p>
        </p:txBody>
      </p:sp>
      <p:sp>
        <p:nvSpPr>
          <p:cNvPr id="4" name="Textfeld 10">
            <a:extLst>
              <a:ext uri="{FF2B5EF4-FFF2-40B4-BE49-F238E27FC236}">
                <a16:creationId xmlns:a16="http://schemas.microsoft.com/office/drawing/2014/main" id="{8BAD2294-309A-C6A1-6DCB-BDC4463F5F16}"/>
              </a:ext>
            </a:extLst>
          </p:cNvPr>
          <p:cNvSpPr txBox="1">
            <a:spLocks noChangeArrowheads="1"/>
          </p:cNvSpPr>
          <p:nvPr/>
        </p:nvSpPr>
        <p:spPr bwMode="auto">
          <a:xfrm rot="750210">
            <a:off x="2755590" y="4551020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 b="1">
                <a:solidFill>
                  <a:schemeClr val="accent3"/>
                </a:solidFill>
                <a:latin typeface="Aptos"/>
              </a:rPr>
              <a:t>?</a:t>
            </a:r>
            <a:endParaRPr lang="de-DE" altLang="de-DE" sz="15000" b="1">
              <a:solidFill>
                <a:schemeClr val="accent3"/>
              </a:solidFill>
            </a:endParaRPr>
          </a:p>
        </p:txBody>
      </p:sp>
      <p:sp>
        <p:nvSpPr>
          <p:cNvPr id="6" name="Textfeld 10">
            <a:extLst>
              <a:ext uri="{FF2B5EF4-FFF2-40B4-BE49-F238E27FC236}">
                <a16:creationId xmlns:a16="http://schemas.microsoft.com/office/drawing/2014/main" id="{A1AE23D2-7906-A6BB-26D1-E0CFF16EF355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6330901" y="252746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3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3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6" name="Textfeld 10">
            <a:extLst>
              <a:ext uri="{FF2B5EF4-FFF2-40B4-BE49-F238E27FC236}">
                <a16:creationId xmlns:a16="http://schemas.microsoft.com/office/drawing/2014/main" id="{99FF47E3-B94D-544C-FE7A-238368865E2F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7964981" y="4366379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7" name="Textfeld 10">
            <a:extLst>
              <a:ext uri="{FF2B5EF4-FFF2-40B4-BE49-F238E27FC236}">
                <a16:creationId xmlns:a16="http://schemas.microsoft.com/office/drawing/2014/main" id="{79F3F5A5-BC48-3B84-F977-D1D672A17E46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8401483" y="134187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5484CA8-FA9D-0FF9-AEC9-67868914EB66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619375" y="562559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9" name="Textfeld 10">
            <a:extLst>
              <a:ext uri="{FF2B5EF4-FFF2-40B4-BE49-F238E27FC236}">
                <a16:creationId xmlns:a16="http://schemas.microsoft.com/office/drawing/2014/main" id="{CA6B4618-3BF1-E956-0B70-9B52DB2B332D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0775861" y="4530635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0" name="Textfeld 10">
            <a:extLst>
              <a:ext uri="{FF2B5EF4-FFF2-40B4-BE49-F238E27FC236}">
                <a16:creationId xmlns:a16="http://schemas.microsoft.com/office/drawing/2014/main" id="{1E8486E0-5CCD-CA7A-F9F1-DBD934E1FB8D}"/>
              </a:ext>
            </a:extLst>
          </p:cNvPr>
          <p:cNvSpPr txBox="1">
            <a:spLocks noChangeArrowheads="1"/>
          </p:cNvSpPr>
          <p:nvPr/>
        </p:nvSpPr>
        <p:spPr bwMode="auto">
          <a:xfrm rot="21035809">
            <a:off x="3047058" y="-689453"/>
            <a:ext cx="234123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0000">
                <a:solidFill>
                  <a:schemeClr val="bg2"/>
                </a:solidFill>
                <a:latin typeface="Aptos"/>
              </a:rPr>
              <a:t>?</a:t>
            </a:r>
            <a:endParaRPr lang="de-DE" altLang="de-DE" sz="300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7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F09918B1-6824-7E98-F393-B105EE85C2FD}"/>
              </a:ext>
            </a:extLst>
          </p:cNvPr>
          <p:cNvSpPr/>
          <p:nvPr/>
        </p:nvSpPr>
        <p:spPr>
          <a:xfrm>
            <a:off x="4086225" y="2343150"/>
            <a:ext cx="3440430" cy="3440430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33FCFC7-3B6E-379D-4EE6-D6A05B0AC918}"/>
              </a:ext>
            </a:extLst>
          </p:cNvPr>
          <p:cNvSpPr/>
          <p:nvPr/>
        </p:nvSpPr>
        <p:spPr>
          <a:xfrm>
            <a:off x="756744" y="2934227"/>
            <a:ext cx="3002546" cy="989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>
                <a:latin typeface="Aptos"/>
              </a:defRPr>
            </a:pPr>
            <a:r>
              <a:rPr lang="de-DE" sz="3200" b="1">
                <a:solidFill>
                  <a:schemeClr val="tx1"/>
                </a:solidFill>
                <a:latin typeface="Aptos"/>
              </a:rPr>
              <a:t>Wie lange soll ich drücken?</a:t>
            </a:r>
          </a:p>
        </p:txBody>
      </p:sp>
      <p:sp>
        <p:nvSpPr>
          <p:cNvPr id="11" name="Rechteck: abgerundete Ecken 2">
            <a:extLst>
              <a:ext uri="{FF2B5EF4-FFF2-40B4-BE49-F238E27FC236}">
                <a16:creationId xmlns:a16="http://schemas.microsoft.com/office/drawing/2014/main" id="{C3F92620-BB2A-870A-8A9D-872F2EC83F84}"/>
              </a:ext>
            </a:extLst>
          </p:cNvPr>
          <p:cNvSpPr/>
          <p:nvPr/>
        </p:nvSpPr>
        <p:spPr>
          <a:xfrm>
            <a:off x="7638498" y="1739992"/>
            <a:ext cx="3771482" cy="2243137"/>
          </a:xfrm>
          <a:prstGeom prst="wedgeRoundRectCallout">
            <a:avLst>
              <a:gd name="adj1" fmla="val -73580"/>
              <a:gd name="adj2" fmla="val 31417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2400">
                <a:solidFill>
                  <a:schemeClr val="tx1"/>
                </a:solidFill>
                <a:latin typeface="Aptos"/>
              </a:rPr>
              <a:t>Helferwechsel im Optimalfall nach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>
                <a:solidFill>
                  <a:schemeClr val="tx1"/>
                </a:solidFill>
                <a:latin typeface="Aptos"/>
              </a:rPr>
              <a:t>2 Minuten.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>
                <a:solidFill>
                  <a:schemeClr val="tx1"/>
                </a:solidFill>
                <a:latin typeface="Aptos"/>
              </a:rPr>
              <a:t>HDM ohne Unterbrechung, bis Profis da sind.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BD57EC3-B8E5-69FA-40A3-EE63AAA3FB3D}"/>
              </a:ext>
            </a:extLst>
          </p:cNvPr>
          <p:cNvSpPr txBox="1"/>
          <p:nvPr/>
        </p:nvSpPr>
        <p:spPr>
          <a:xfrm>
            <a:off x="5975028" y="3856860"/>
            <a:ext cx="1791652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1200"/>
              </a:spcBef>
              <a:defRPr>
                <a:latin typeface="Aptos"/>
              </a:defRPr>
            </a:pPr>
            <a:r>
              <a:rPr lang="de-DE" sz="2800" b="1">
                <a:solidFill>
                  <a:schemeClr val="tx1"/>
                </a:solidFill>
                <a:latin typeface="Aptos"/>
              </a:rPr>
              <a:t>Drücken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B9E7775-1526-5355-0984-5F60CC83BB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50" t="2987" r="11083" b="29033"/>
          <a:stretch/>
        </p:blipFill>
        <p:spPr>
          <a:xfrm>
            <a:off x="4070812" y="2336524"/>
            <a:ext cx="3440430" cy="3440430"/>
          </a:xfrm>
          <a:prstGeom prst="ellipse">
            <a:avLst/>
          </a:prstGeom>
        </p:spPr>
      </p:pic>
      <p:sp>
        <p:nvSpPr>
          <p:cNvPr id="4" name="Textfeld 10">
            <a:extLst>
              <a:ext uri="{FF2B5EF4-FFF2-40B4-BE49-F238E27FC236}">
                <a16:creationId xmlns:a16="http://schemas.microsoft.com/office/drawing/2014/main" id="{33A6AABA-1039-1023-1A38-B6BD63BAA006}"/>
              </a:ext>
            </a:extLst>
          </p:cNvPr>
          <p:cNvSpPr txBox="1">
            <a:spLocks noChangeArrowheads="1"/>
          </p:cNvSpPr>
          <p:nvPr/>
        </p:nvSpPr>
        <p:spPr bwMode="auto">
          <a:xfrm rot="750210">
            <a:off x="2755590" y="4551020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 b="1">
                <a:solidFill>
                  <a:schemeClr val="accent1"/>
                </a:solidFill>
                <a:latin typeface="Aptos"/>
              </a:rPr>
              <a:t>?</a:t>
            </a:r>
            <a:endParaRPr lang="de-DE" altLang="de-DE" sz="15000" b="1">
              <a:solidFill>
                <a:schemeClr val="accent1"/>
              </a:solidFill>
            </a:endParaRPr>
          </a:p>
        </p:txBody>
      </p:sp>
      <p:sp>
        <p:nvSpPr>
          <p:cNvPr id="6" name="Textfeld 10">
            <a:extLst>
              <a:ext uri="{FF2B5EF4-FFF2-40B4-BE49-F238E27FC236}">
                <a16:creationId xmlns:a16="http://schemas.microsoft.com/office/drawing/2014/main" id="{C81CB8C5-86A4-50C8-D01C-64D6A4A5BC8A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6330901" y="252746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1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1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6" name="Textfeld 10">
            <a:extLst>
              <a:ext uri="{FF2B5EF4-FFF2-40B4-BE49-F238E27FC236}">
                <a16:creationId xmlns:a16="http://schemas.microsoft.com/office/drawing/2014/main" id="{A90567C9-C15D-DDA4-CDD6-E4356B6D48BB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7964981" y="4366379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3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3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7" name="Textfeld 10">
            <a:extLst>
              <a:ext uri="{FF2B5EF4-FFF2-40B4-BE49-F238E27FC236}">
                <a16:creationId xmlns:a16="http://schemas.microsoft.com/office/drawing/2014/main" id="{09274640-20C0-63EB-CECE-260025749F1F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8401483" y="134187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12D0E9F-A977-7958-1C67-6A50A93578A3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619375" y="562559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9" name="Textfeld 10">
            <a:extLst>
              <a:ext uri="{FF2B5EF4-FFF2-40B4-BE49-F238E27FC236}">
                <a16:creationId xmlns:a16="http://schemas.microsoft.com/office/drawing/2014/main" id="{83FF57B6-CAB4-33CF-D586-0F83940C2450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1021384" y="4542729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0" name="Textfeld 10">
            <a:extLst>
              <a:ext uri="{FF2B5EF4-FFF2-40B4-BE49-F238E27FC236}">
                <a16:creationId xmlns:a16="http://schemas.microsoft.com/office/drawing/2014/main" id="{B52C98D3-4AFF-7B74-0147-50D4E9C9A9D1}"/>
              </a:ext>
            </a:extLst>
          </p:cNvPr>
          <p:cNvSpPr txBox="1">
            <a:spLocks noChangeArrowheads="1"/>
          </p:cNvSpPr>
          <p:nvPr/>
        </p:nvSpPr>
        <p:spPr bwMode="auto">
          <a:xfrm rot="21035809">
            <a:off x="3047058" y="-689453"/>
            <a:ext cx="234123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0000">
                <a:solidFill>
                  <a:schemeClr val="accent3"/>
                </a:solidFill>
                <a:latin typeface="Aptos"/>
              </a:rPr>
              <a:t>?</a:t>
            </a:r>
            <a:endParaRPr lang="de-DE" altLang="de-DE" sz="300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24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F09918B1-6824-7E98-F393-B105EE85C2FD}"/>
              </a:ext>
            </a:extLst>
          </p:cNvPr>
          <p:cNvSpPr/>
          <p:nvPr/>
        </p:nvSpPr>
        <p:spPr>
          <a:xfrm>
            <a:off x="4086225" y="2343150"/>
            <a:ext cx="3440430" cy="3440430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33FCFC7-3B6E-379D-4EE6-D6A05B0AC918}"/>
              </a:ext>
            </a:extLst>
          </p:cNvPr>
          <p:cNvSpPr/>
          <p:nvPr/>
        </p:nvSpPr>
        <p:spPr>
          <a:xfrm>
            <a:off x="765489" y="2607766"/>
            <a:ext cx="3226441" cy="1642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800">
                <a:latin typeface="Aptos"/>
              </a:defRPr>
            </a:pPr>
            <a:r>
              <a:rPr lang="de-DE" sz="2800" b="1">
                <a:solidFill>
                  <a:schemeClr val="tx1"/>
                </a:solidFill>
                <a:latin typeface="Aptos"/>
              </a:rPr>
              <a:t>Warum sind kurze Unterbrechungen schlecht?</a:t>
            </a:r>
          </a:p>
        </p:txBody>
      </p:sp>
      <p:sp>
        <p:nvSpPr>
          <p:cNvPr id="11" name="Rechteck: abgerundete Ecken 2">
            <a:extLst>
              <a:ext uri="{FF2B5EF4-FFF2-40B4-BE49-F238E27FC236}">
                <a16:creationId xmlns:a16="http://schemas.microsoft.com/office/drawing/2014/main" id="{C3F92620-BB2A-870A-8A9D-872F2EC83F84}"/>
              </a:ext>
            </a:extLst>
          </p:cNvPr>
          <p:cNvSpPr/>
          <p:nvPr/>
        </p:nvSpPr>
        <p:spPr>
          <a:xfrm>
            <a:off x="7586291" y="1736725"/>
            <a:ext cx="3820215" cy="2243137"/>
          </a:xfrm>
          <a:prstGeom prst="wedgeRoundRectCallout">
            <a:avLst>
              <a:gd name="adj1" fmla="val -73580"/>
              <a:gd name="adj2" fmla="val 31417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2400">
                <a:solidFill>
                  <a:schemeClr val="tx1"/>
                </a:solidFill>
                <a:latin typeface="Aptos"/>
              </a:rPr>
              <a:t>Der Kreislauf muss immer wieder neu in Schwung kommen </a:t>
            </a:r>
            <a:r>
              <a:rPr lang="de-DE" sz="2400">
                <a:solidFill>
                  <a:schemeClr val="tx1"/>
                </a:solidFill>
                <a:latin typeface="Aptos"/>
                <a:sym typeface="Wingdings" panose="05000000000000000000" pitchFamily="2" charset="2"/>
              </a:rPr>
              <a:t> erneute Anlaufphase!</a:t>
            </a:r>
            <a:endParaRPr lang="de-DE" sz="2400">
              <a:solidFill>
                <a:schemeClr val="tx1"/>
              </a:solidFill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52EA064-E55B-41A7-6B4F-CAE5E1B880A1}"/>
              </a:ext>
            </a:extLst>
          </p:cNvPr>
          <p:cNvGrpSpPr/>
          <p:nvPr/>
        </p:nvGrpSpPr>
        <p:grpSpPr>
          <a:xfrm>
            <a:off x="4082752" y="2336524"/>
            <a:ext cx="3440430" cy="3440430"/>
            <a:chOff x="4076126" y="2343150"/>
            <a:chExt cx="3440430" cy="3440430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D92D2F45-9F72-7EF7-BC26-23153D7CDE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33893" t="4807" r="32370" b="61455"/>
            <a:stretch/>
          </p:blipFill>
          <p:spPr>
            <a:xfrm>
              <a:off x="4076126" y="2343150"/>
              <a:ext cx="3440430" cy="3440430"/>
            </a:xfrm>
            <a:prstGeom prst="ellipse">
              <a:avLst/>
            </a:prstGeom>
          </p:spPr>
        </p:pic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95E4A67A-12DE-71F5-66DA-32CAF84B4482}"/>
                </a:ext>
              </a:extLst>
            </p:cNvPr>
            <p:cNvSpPr/>
            <p:nvPr/>
          </p:nvSpPr>
          <p:spPr>
            <a:xfrm>
              <a:off x="5612130" y="4666022"/>
              <a:ext cx="571500" cy="397468"/>
            </a:xfrm>
            <a:prstGeom prst="rect">
              <a:avLst/>
            </a:prstGeom>
            <a:solidFill>
              <a:srgbClr val="FFCC0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>
                  <a:latin typeface="Aptos"/>
                </a:defRPr>
              </a:pPr>
              <a:endParaRPr lang="de-DE"/>
            </a:p>
          </p:txBody>
        </p:sp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9DDB49CB-A9B9-A4CD-E989-B5DE017910B0}"/>
              </a:ext>
            </a:extLst>
          </p:cNvPr>
          <p:cNvSpPr txBox="1"/>
          <p:nvPr/>
        </p:nvSpPr>
        <p:spPr>
          <a:xfrm>
            <a:off x="6006343" y="3794230"/>
            <a:ext cx="157152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1200"/>
              </a:spcBef>
              <a:defRPr>
                <a:latin typeface="Aptos"/>
              </a:defRPr>
            </a:pPr>
            <a:r>
              <a:rPr lang="de-DE" sz="2800" b="1">
                <a:solidFill>
                  <a:schemeClr val="tx1"/>
                </a:solidFill>
                <a:latin typeface="Aptos"/>
              </a:rPr>
              <a:t>Drücken</a:t>
            </a:r>
          </a:p>
        </p:txBody>
      </p:sp>
      <p:sp>
        <p:nvSpPr>
          <p:cNvPr id="2" name="Textfeld 10">
            <a:extLst>
              <a:ext uri="{FF2B5EF4-FFF2-40B4-BE49-F238E27FC236}">
                <a16:creationId xmlns:a16="http://schemas.microsoft.com/office/drawing/2014/main" id="{53308E30-6EA1-9F0A-A27C-0E054E119710}"/>
              </a:ext>
            </a:extLst>
          </p:cNvPr>
          <p:cNvSpPr txBox="1">
            <a:spLocks noChangeArrowheads="1"/>
          </p:cNvSpPr>
          <p:nvPr/>
        </p:nvSpPr>
        <p:spPr bwMode="auto">
          <a:xfrm rot="750210">
            <a:off x="2755590" y="4551020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 b="1">
                <a:solidFill>
                  <a:schemeClr val="accent3"/>
                </a:solidFill>
                <a:latin typeface="Aptos"/>
              </a:rPr>
              <a:t>?</a:t>
            </a:r>
            <a:endParaRPr lang="de-DE" altLang="de-DE" sz="15000" b="1">
              <a:solidFill>
                <a:schemeClr val="accent3"/>
              </a:solidFill>
            </a:endParaRPr>
          </a:p>
        </p:txBody>
      </p:sp>
      <p:sp>
        <p:nvSpPr>
          <p:cNvPr id="6" name="Textfeld 10">
            <a:extLst>
              <a:ext uri="{FF2B5EF4-FFF2-40B4-BE49-F238E27FC236}">
                <a16:creationId xmlns:a16="http://schemas.microsoft.com/office/drawing/2014/main" id="{45A1B5BE-C05E-C837-BFCC-DFE6DE363CA7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6330901" y="252746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3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3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8" name="Textfeld 10">
            <a:extLst>
              <a:ext uri="{FF2B5EF4-FFF2-40B4-BE49-F238E27FC236}">
                <a16:creationId xmlns:a16="http://schemas.microsoft.com/office/drawing/2014/main" id="{0E21880B-9F10-48E9-FCE7-5E597C69E840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7964981" y="4366379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9" name="Textfeld 10">
            <a:extLst>
              <a:ext uri="{FF2B5EF4-FFF2-40B4-BE49-F238E27FC236}">
                <a16:creationId xmlns:a16="http://schemas.microsoft.com/office/drawing/2014/main" id="{494B445C-4CF1-A291-4DA2-A0A8188D6707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8401483" y="134187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4DBB6A2-2BD7-7DD8-663D-72E771C8E7AD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619375" y="562559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1" name="Textfeld 10">
            <a:extLst>
              <a:ext uri="{FF2B5EF4-FFF2-40B4-BE49-F238E27FC236}">
                <a16:creationId xmlns:a16="http://schemas.microsoft.com/office/drawing/2014/main" id="{D41C3179-CBB0-BF6F-9CA1-F9BFFBA1DF92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0775861" y="4530635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2" name="Textfeld 10">
            <a:extLst>
              <a:ext uri="{FF2B5EF4-FFF2-40B4-BE49-F238E27FC236}">
                <a16:creationId xmlns:a16="http://schemas.microsoft.com/office/drawing/2014/main" id="{9063171D-95A9-C6D7-3C62-430420143773}"/>
              </a:ext>
            </a:extLst>
          </p:cNvPr>
          <p:cNvSpPr txBox="1">
            <a:spLocks noChangeArrowheads="1"/>
          </p:cNvSpPr>
          <p:nvPr/>
        </p:nvSpPr>
        <p:spPr bwMode="auto">
          <a:xfrm rot="21035809">
            <a:off x="3047058" y="-689453"/>
            <a:ext cx="234123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0000">
                <a:solidFill>
                  <a:schemeClr val="bg2"/>
                </a:solidFill>
                <a:latin typeface="Aptos"/>
              </a:rPr>
              <a:t>?</a:t>
            </a:r>
            <a:endParaRPr lang="de-DE" altLang="de-DE" sz="300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43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A6DC03-F696-5807-920F-0D39B13CD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44525" y="3609443"/>
            <a:ext cx="5619422" cy="2079714"/>
          </a:xfrm>
        </p:spPr>
        <p:txBody>
          <a:bodyPr>
            <a:noAutofit/>
          </a:bodyPr>
          <a:lstStyle/>
          <a:p>
            <a:pPr algn="ctr">
              <a:defRPr>
                <a:latin typeface="Aptos"/>
              </a:defRPr>
            </a:pPr>
            <a:r>
              <a:rPr lang="de-DE" altLang="de-DE" sz="2800" dirty="0">
                <a:latin typeface="Aptos"/>
              </a:rPr>
              <a:t>Ein Herzkreislauf-</a:t>
            </a:r>
            <a:br>
              <a:rPr lang="de-DE" altLang="de-DE" sz="2800" dirty="0"/>
            </a:br>
            <a:r>
              <a:rPr lang="de-DE" altLang="de-DE" sz="2800" dirty="0">
                <a:latin typeface="Aptos"/>
              </a:rPr>
              <a:t>stillstand passiert </a:t>
            </a:r>
            <a:br>
              <a:rPr lang="de-DE" altLang="de-DE" sz="2800" dirty="0"/>
            </a:br>
            <a:r>
              <a:rPr lang="de-DE" altLang="de-DE" sz="2800" dirty="0">
                <a:latin typeface="Aptos"/>
              </a:rPr>
              <a:t>plötzlich.</a:t>
            </a:r>
            <a:br>
              <a:rPr lang="de-DE" altLang="de-DE" sz="4000" dirty="0"/>
            </a:br>
            <a:endParaRPr lang="en-GB" sz="4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E7002B3-03D1-13DC-8380-CD5A127840D2}"/>
              </a:ext>
            </a:extLst>
          </p:cNvPr>
          <p:cNvSpPr txBox="1"/>
          <p:nvPr/>
        </p:nvSpPr>
        <p:spPr>
          <a:xfrm>
            <a:off x="4203700" y="5336790"/>
            <a:ext cx="49604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900">
                <a:solidFill>
                  <a:schemeClr val="tx1"/>
                </a:solidFill>
                <a:latin typeface="Aptos"/>
              </a:rPr>
              <a:t>https://www.youtube.com/watch?v=tftT23nyX0E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8BEA7D0-B24B-41BA-F6A0-7B7C96F0E0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678" y="1446398"/>
            <a:ext cx="2465016" cy="2465016"/>
          </a:xfrm>
          <a:prstGeom prst="rect">
            <a:avLst/>
          </a:prstGeom>
        </p:spPr>
      </p:pic>
      <p:pic>
        <p:nvPicPr>
          <p:cNvPr id="3" name="Onlinemedien 2" descr="EM Dänemark - Finnland Eriksen bricht zusammen..Hoffen alle das beste für ihn!">
            <a:hlinkClick r:id="" action="ppaction://media"/>
            <a:extLst>
              <a:ext uri="{FF2B5EF4-FFF2-40B4-BE49-F238E27FC236}">
                <a16:creationId xmlns:a16="http://schemas.microsoft.com/office/drawing/2014/main" id="{4958272C-1236-BADB-EB4B-ACFDF82F4D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203700" y="903796"/>
            <a:ext cx="7630902" cy="431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7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F09918B1-6824-7E98-F393-B105EE85C2FD}"/>
              </a:ext>
            </a:extLst>
          </p:cNvPr>
          <p:cNvSpPr/>
          <p:nvPr/>
        </p:nvSpPr>
        <p:spPr>
          <a:xfrm>
            <a:off x="4086225" y="2343150"/>
            <a:ext cx="3440430" cy="3440430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33FCFC7-3B6E-379D-4EE6-D6A05B0AC918}"/>
              </a:ext>
            </a:extLst>
          </p:cNvPr>
          <p:cNvSpPr/>
          <p:nvPr/>
        </p:nvSpPr>
        <p:spPr>
          <a:xfrm>
            <a:off x="765490" y="2607766"/>
            <a:ext cx="2867517" cy="1642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>
                <a:latin typeface="Aptos"/>
              </a:defRPr>
            </a:pPr>
            <a:r>
              <a:rPr lang="de-DE" sz="3200" b="1">
                <a:solidFill>
                  <a:schemeClr val="tx1"/>
                </a:solidFill>
                <a:latin typeface="Aptos"/>
              </a:rPr>
              <a:t>Warum ist </a:t>
            </a:r>
          </a:p>
          <a:p>
            <a:pPr>
              <a:defRPr>
                <a:latin typeface="Aptos"/>
              </a:defRPr>
            </a:pPr>
            <a:r>
              <a:rPr lang="de-DE" sz="3200" b="1">
                <a:solidFill>
                  <a:schemeClr val="tx1"/>
                </a:solidFill>
                <a:latin typeface="Aptos"/>
              </a:rPr>
              <a:t>die Beatmung nicht ganz so wichtig?</a:t>
            </a:r>
          </a:p>
        </p:txBody>
      </p:sp>
      <p:sp>
        <p:nvSpPr>
          <p:cNvPr id="11" name="Rechteck: abgerundete Ecken 2">
            <a:extLst>
              <a:ext uri="{FF2B5EF4-FFF2-40B4-BE49-F238E27FC236}">
                <a16:creationId xmlns:a16="http://schemas.microsoft.com/office/drawing/2014/main" id="{C3F92620-BB2A-870A-8A9D-872F2EC83F84}"/>
              </a:ext>
            </a:extLst>
          </p:cNvPr>
          <p:cNvSpPr/>
          <p:nvPr/>
        </p:nvSpPr>
        <p:spPr>
          <a:xfrm>
            <a:off x="7669813" y="1736726"/>
            <a:ext cx="3740167" cy="2802848"/>
          </a:xfrm>
          <a:prstGeom prst="wedgeRoundRectCallout">
            <a:avLst>
              <a:gd name="adj1" fmla="val -73580"/>
              <a:gd name="adj2" fmla="val 31417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2400">
                <a:solidFill>
                  <a:srgbClr val="0D0D0D"/>
                </a:solidFill>
                <a:latin typeface="Aptos"/>
              </a:rPr>
              <a:t>Bei Erwachsenen ist zumeist </a:t>
            </a:r>
            <a:r>
              <a:rPr lang="de-DE" sz="2400" b="0" i="0">
                <a:solidFill>
                  <a:srgbClr val="0D0D0D"/>
                </a:solidFill>
                <a:effectLst/>
                <a:latin typeface="Aptos"/>
              </a:rPr>
              <a:t>noch Restsauerstoff im Blut, der durch HDM zu den Organen gebracht wird.</a:t>
            </a:r>
            <a:r>
              <a:rPr lang="de-DE" sz="2400">
                <a:solidFill>
                  <a:srgbClr val="0D0D0D"/>
                </a:solidFill>
                <a:latin typeface="Aptos"/>
              </a:rPr>
              <a:t> </a:t>
            </a:r>
          </a:p>
          <a:p>
            <a:pPr algn="ctr">
              <a:defRPr>
                <a:latin typeface="Aptos"/>
              </a:defRPr>
            </a:pPr>
            <a:r>
              <a:rPr lang="de-DE" sz="2400">
                <a:solidFill>
                  <a:srgbClr val="0D0D0D"/>
                </a:solidFill>
                <a:latin typeface="Aptos"/>
              </a:rPr>
              <a:t>Drücken ist Pflicht und </a:t>
            </a:r>
            <a:r>
              <a:rPr lang="de-DE" sz="2400" err="1">
                <a:solidFill>
                  <a:srgbClr val="0D0D0D"/>
                </a:solidFill>
                <a:latin typeface="Aptos"/>
              </a:rPr>
              <a:t>Beamtung</a:t>
            </a:r>
            <a:r>
              <a:rPr lang="de-DE" sz="2400">
                <a:solidFill>
                  <a:srgbClr val="0D0D0D"/>
                </a:solidFill>
                <a:latin typeface="Aptos"/>
              </a:rPr>
              <a:t> ist die Kür.</a:t>
            </a:r>
            <a:endParaRPr lang="de-DE" sz="2400">
              <a:solidFill>
                <a:schemeClr val="tx1"/>
              </a:solidFill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52EA064-E55B-41A7-6B4F-CAE5E1B880A1}"/>
              </a:ext>
            </a:extLst>
          </p:cNvPr>
          <p:cNvGrpSpPr/>
          <p:nvPr/>
        </p:nvGrpSpPr>
        <p:grpSpPr>
          <a:xfrm>
            <a:off x="4082752" y="2336524"/>
            <a:ext cx="3440430" cy="3440430"/>
            <a:chOff x="4076126" y="2343150"/>
            <a:chExt cx="3440430" cy="3440430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D92D2F45-9F72-7EF7-BC26-23153D7CDE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33893" t="4807" r="32370" b="61455"/>
            <a:stretch/>
          </p:blipFill>
          <p:spPr>
            <a:xfrm>
              <a:off x="4076126" y="2343150"/>
              <a:ext cx="3440430" cy="3440430"/>
            </a:xfrm>
            <a:prstGeom prst="ellipse">
              <a:avLst/>
            </a:prstGeom>
          </p:spPr>
        </p:pic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95E4A67A-12DE-71F5-66DA-32CAF84B4482}"/>
                </a:ext>
              </a:extLst>
            </p:cNvPr>
            <p:cNvSpPr/>
            <p:nvPr/>
          </p:nvSpPr>
          <p:spPr>
            <a:xfrm>
              <a:off x="5612130" y="4666022"/>
              <a:ext cx="571500" cy="397468"/>
            </a:xfrm>
            <a:prstGeom prst="rect">
              <a:avLst/>
            </a:prstGeom>
            <a:solidFill>
              <a:srgbClr val="FFCC0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>
                  <a:latin typeface="Aptos"/>
                </a:defRPr>
              </a:pPr>
              <a:endParaRPr lang="de-DE"/>
            </a:p>
          </p:txBody>
        </p:sp>
      </p:grpSp>
      <p:sp>
        <p:nvSpPr>
          <p:cNvPr id="3" name="Textfeld 10">
            <a:extLst>
              <a:ext uri="{FF2B5EF4-FFF2-40B4-BE49-F238E27FC236}">
                <a16:creationId xmlns:a16="http://schemas.microsoft.com/office/drawing/2014/main" id="{C2C416F4-26BB-D698-18FA-061E123A86F3}"/>
              </a:ext>
            </a:extLst>
          </p:cNvPr>
          <p:cNvSpPr txBox="1">
            <a:spLocks noChangeArrowheads="1"/>
          </p:cNvSpPr>
          <p:nvPr/>
        </p:nvSpPr>
        <p:spPr bwMode="auto">
          <a:xfrm rot="750210">
            <a:off x="2755590" y="4551020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 b="1">
                <a:solidFill>
                  <a:schemeClr val="accent1"/>
                </a:solidFill>
                <a:latin typeface="Aptos"/>
              </a:rPr>
              <a:t>?</a:t>
            </a:r>
            <a:endParaRPr lang="de-DE" altLang="de-DE" sz="15000" b="1">
              <a:solidFill>
                <a:schemeClr val="accent1"/>
              </a:solidFill>
            </a:endParaRPr>
          </a:p>
        </p:txBody>
      </p:sp>
      <p:sp>
        <p:nvSpPr>
          <p:cNvPr id="4" name="Textfeld 10">
            <a:extLst>
              <a:ext uri="{FF2B5EF4-FFF2-40B4-BE49-F238E27FC236}">
                <a16:creationId xmlns:a16="http://schemas.microsoft.com/office/drawing/2014/main" id="{EBFE74E7-A5CE-47DC-8A77-3E7FDDE7B1C8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6330901" y="252746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1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1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5" name="Textfeld 10">
            <a:extLst>
              <a:ext uri="{FF2B5EF4-FFF2-40B4-BE49-F238E27FC236}">
                <a16:creationId xmlns:a16="http://schemas.microsoft.com/office/drawing/2014/main" id="{BDB5788F-893E-8A77-E0DE-E546291C02C7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7964981" y="4366379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3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3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7" name="Textfeld 10">
            <a:extLst>
              <a:ext uri="{FF2B5EF4-FFF2-40B4-BE49-F238E27FC236}">
                <a16:creationId xmlns:a16="http://schemas.microsoft.com/office/drawing/2014/main" id="{D3E33E85-390C-9D97-2467-21070DCDD4FE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8401483" y="134187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0BC5EFA-1D40-A764-A226-4E2C234CF721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619375" y="562559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5" name="Textfeld 10">
            <a:extLst>
              <a:ext uri="{FF2B5EF4-FFF2-40B4-BE49-F238E27FC236}">
                <a16:creationId xmlns:a16="http://schemas.microsoft.com/office/drawing/2014/main" id="{CB92AB0A-3D06-635B-82FE-3E729884E6C3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1021386" y="4828075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6" name="Textfeld 10">
            <a:extLst>
              <a:ext uri="{FF2B5EF4-FFF2-40B4-BE49-F238E27FC236}">
                <a16:creationId xmlns:a16="http://schemas.microsoft.com/office/drawing/2014/main" id="{2385C55E-C624-78D0-385B-3C6318DC31D4}"/>
              </a:ext>
            </a:extLst>
          </p:cNvPr>
          <p:cNvSpPr txBox="1">
            <a:spLocks noChangeArrowheads="1"/>
          </p:cNvSpPr>
          <p:nvPr/>
        </p:nvSpPr>
        <p:spPr bwMode="auto">
          <a:xfrm rot="21035809">
            <a:off x="3047058" y="-689453"/>
            <a:ext cx="234123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0000">
                <a:solidFill>
                  <a:schemeClr val="accent3"/>
                </a:solidFill>
                <a:latin typeface="Aptos"/>
              </a:rPr>
              <a:t>?</a:t>
            </a:r>
            <a:endParaRPr lang="de-DE" altLang="de-DE" sz="30000">
              <a:solidFill>
                <a:schemeClr val="accent3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E5DFBF0-8E75-C68D-29D1-7022952E4EC6}"/>
              </a:ext>
            </a:extLst>
          </p:cNvPr>
          <p:cNvSpPr txBox="1"/>
          <p:nvPr/>
        </p:nvSpPr>
        <p:spPr>
          <a:xfrm>
            <a:off x="6006343" y="3794230"/>
            <a:ext cx="157152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1200"/>
              </a:spcBef>
              <a:defRPr>
                <a:latin typeface="Aptos"/>
              </a:defRPr>
            </a:pPr>
            <a:r>
              <a:rPr lang="de-DE" sz="2800" b="1">
                <a:solidFill>
                  <a:schemeClr val="tx1"/>
                </a:solidFill>
                <a:latin typeface="Aptos"/>
              </a:rPr>
              <a:t>Drücken</a:t>
            </a:r>
          </a:p>
        </p:txBody>
      </p:sp>
    </p:spTree>
    <p:extLst>
      <p:ext uri="{BB962C8B-B14F-4D97-AF65-F5344CB8AC3E}">
        <p14:creationId xmlns:p14="http://schemas.microsoft.com/office/powerpoint/2010/main" val="189707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F09918B1-6824-7E98-F393-B105EE85C2FD}"/>
              </a:ext>
            </a:extLst>
          </p:cNvPr>
          <p:cNvSpPr/>
          <p:nvPr/>
        </p:nvSpPr>
        <p:spPr>
          <a:xfrm>
            <a:off x="4086225" y="2343150"/>
            <a:ext cx="3440430" cy="3440430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33FCFC7-3B6E-379D-4EE6-D6A05B0AC918}"/>
              </a:ext>
            </a:extLst>
          </p:cNvPr>
          <p:cNvSpPr/>
          <p:nvPr/>
        </p:nvSpPr>
        <p:spPr>
          <a:xfrm>
            <a:off x="765490" y="2702713"/>
            <a:ext cx="3130984" cy="1452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>
                <a:latin typeface="Aptos"/>
              </a:defRPr>
            </a:pPr>
            <a:r>
              <a:rPr lang="de-DE" sz="3200" b="1">
                <a:solidFill>
                  <a:schemeClr val="tx1"/>
                </a:solidFill>
                <a:latin typeface="Aptos"/>
              </a:rPr>
              <a:t>Kann ich etwas kaputt machen?</a:t>
            </a:r>
          </a:p>
        </p:txBody>
      </p:sp>
      <p:sp>
        <p:nvSpPr>
          <p:cNvPr id="11" name="Rechteck: abgerundete Ecken 2">
            <a:extLst>
              <a:ext uri="{FF2B5EF4-FFF2-40B4-BE49-F238E27FC236}">
                <a16:creationId xmlns:a16="http://schemas.microsoft.com/office/drawing/2014/main" id="{C3F92620-BB2A-870A-8A9D-872F2EC83F84}"/>
              </a:ext>
            </a:extLst>
          </p:cNvPr>
          <p:cNvSpPr/>
          <p:nvPr/>
        </p:nvSpPr>
        <p:spPr>
          <a:xfrm>
            <a:off x="7748101" y="1736726"/>
            <a:ext cx="3658991" cy="2326640"/>
          </a:xfrm>
          <a:prstGeom prst="wedgeRoundRectCallout">
            <a:avLst>
              <a:gd name="adj1" fmla="val -73580"/>
              <a:gd name="adj2" fmla="val 31417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latin typeface="Aptos"/>
              </a:defRPr>
            </a:pPr>
            <a:r>
              <a:rPr lang="de-DE" sz="2400">
                <a:solidFill>
                  <a:schemeClr val="tx1"/>
                </a:solidFill>
                <a:latin typeface="Aptos"/>
              </a:rPr>
              <a:t>Nein! </a:t>
            </a:r>
            <a:r>
              <a:rPr lang="de-DE" sz="2400" b="0" i="0">
                <a:solidFill>
                  <a:srgbClr val="0D0D0D"/>
                </a:solidFill>
                <a:effectLst/>
                <a:latin typeface="Aptos" panose="020F0502020204030204" pitchFamily="34" charset="0"/>
                <a:cs typeface="Aptos" panose="020F0502020204030204" pitchFamily="34" charset="0"/>
              </a:rPr>
              <a:t>Rippen können durch die HDM brechen, das passiert regelmäßig. Brüche verheilen gut!</a:t>
            </a:r>
            <a:endParaRPr lang="de-DE" sz="2400">
              <a:solidFill>
                <a:schemeClr val="tx1"/>
              </a:solidFill>
              <a:latin typeface="Aptos" panose="020F0502020204030204" pitchFamily="34" charset="0"/>
              <a:cs typeface="Aptos" panose="020F050202020403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83C4D38-DD1A-A2B8-9E55-3F8CD29DFEF9}"/>
              </a:ext>
            </a:extLst>
          </p:cNvPr>
          <p:cNvSpPr txBox="1"/>
          <p:nvPr/>
        </p:nvSpPr>
        <p:spPr>
          <a:xfrm>
            <a:off x="5975853" y="3847921"/>
            <a:ext cx="175021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1200"/>
              </a:spcBef>
              <a:defRPr>
                <a:latin typeface="Aptos"/>
              </a:defRPr>
            </a:pPr>
            <a:r>
              <a:rPr lang="de-DE" sz="2800" b="1">
                <a:solidFill>
                  <a:schemeClr val="tx1"/>
                </a:solidFill>
                <a:latin typeface="Aptos"/>
              </a:rPr>
              <a:t>Drücken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ABFDC6B-B780-863D-E738-FFAF6D6155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50" t="2987" r="11083" b="29033"/>
          <a:stretch/>
        </p:blipFill>
        <p:spPr>
          <a:xfrm>
            <a:off x="4083338" y="2336887"/>
            <a:ext cx="3440430" cy="3440430"/>
          </a:xfrm>
          <a:prstGeom prst="ellipse">
            <a:avLst/>
          </a:prstGeom>
        </p:spPr>
      </p:pic>
      <p:sp>
        <p:nvSpPr>
          <p:cNvPr id="2" name="Textfeld 10">
            <a:extLst>
              <a:ext uri="{FF2B5EF4-FFF2-40B4-BE49-F238E27FC236}">
                <a16:creationId xmlns:a16="http://schemas.microsoft.com/office/drawing/2014/main" id="{100FFC89-89A9-51D9-C519-1CAF19A1B23A}"/>
              </a:ext>
            </a:extLst>
          </p:cNvPr>
          <p:cNvSpPr txBox="1">
            <a:spLocks noChangeArrowheads="1"/>
          </p:cNvSpPr>
          <p:nvPr/>
        </p:nvSpPr>
        <p:spPr bwMode="auto">
          <a:xfrm rot="750210">
            <a:off x="2755590" y="4551020"/>
            <a:ext cx="234123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 b="1">
                <a:solidFill>
                  <a:schemeClr val="accent3"/>
                </a:solidFill>
                <a:latin typeface="Aptos"/>
              </a:rPr>
              <a:t>?</a:t>
            </a:r>
            <a:endParaRPr lang="de-DE" altLang="de-DE" sz="15000" b="1">
              <a:solidFill>
                <a:schemeClr val="accent3"/>
              </a:solidFill>
            </a:endParaRPr>
          </a:p>
        </p:txBody>
      </p:sp>
      <p:sp>
        <p:nvSpPr>
          <p:cNvPr id="6" name="Textfeld 10">
            <a:extLst>
              <a:ext uri="{FF2B5EF4-FFF2-40B4-BE49-F238E27FC236}">
                <a16:creationId xmlns:a16="http://schemas.microsoft.com/office/drawing/2014/main" id="{55AB4BEF-F7BA-BC1D-EB01-65207750F187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6330901" y="252746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accent3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accent3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6" name="Textfeld 10">
            <a:extLst>
              <a:ext uri="{FF2B5EF4-FFF2-40B4-BE49-F238E27FC236}">
                <a16:creationId xmlns:a16="http://schemas.microsoft.com/office/drawing/2014/main" id="{3A690D58-5601-3B88-E914-2EB5082EDBE8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7964981" y="4366379"/>
            <a:ext cx="2341230" cy="23083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150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150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7" name="Textfeld 10">
            <a:extLst>
              <a:ext uri="{FF2B5EF4-FFF2-40B4-BE49-F238E27FC236}">
                <a16:creationId xmlns:a16="http://schemas.microsoft.com/office/drawing/2014/main" id="{4AB4BC25-EA76-1717-7FC3-B0E22AD43CF8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8401483" y="134187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3D0BDC6-2949-21AD-8197-2DD1EB46C321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619375" y="5625592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19" name="Textfeld 10">
            <a:extLst>
              <a:ext uri="{FF2B5EF4-FFF2-40B4-BE49-F238E27FC236}">
                <a16:creationId xmlns:a16="http://schemas.microsoft.com/office/drawing/2014/main" id="{5449B185-AF6D-6C57-86DE-7218F2FB6A12}"/>
              </a:ext>
            </a:extLst>
          </p:cNvPr>
          <p:cNvSpPr txBox="1">
            <a:spLocks noChangeArrowheads="1"/>
          </p:cNvSpPr>
          <p:nvPr/>
        </p:nvSpPr>
        <p:spPr bwMode="auto">
          <a:xfrm rot="658428">
            <a:off x="10775861" y="4530635"/>
            <a:ext cx="2341230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600">
                <a:solidFill>
                  <a:schemeClr val="bg2"/>
                </a:solidFill>
                <a:latin typeface="Aptos" panose="020B0604020202020204" pitchFamily="34" charset="0"/>
                <a:cs typeface="Aptos" panose="020B0604020202020204" pitchFamily="34" charset="0"/>
              </a:rPr>
              <a:t>?</a:t>
            </a:r>
            <a:endParaRPr lang="de-DE" altLang="de-DE" sz="3600">
              <a:solidFill>
                <a:schemeClr val="bg2"/>
              </a:solidFill>
              <a:latin typeface="Aptos" panose="020B0604020202020204" pitchFamily="34" charset="0"/>
              <a:cs typeface="Aptos" panose="020B0604020202020204" pitchFamily="34" charset="0"/>
            </a:endParaRPr>
          </a:p>
        </p:txBody>
      </p:sp>
      <p:sp>
        <p:nvSpPr>
          <p:cNvPr id="20" name="Textfeld 10">
            <a:extLst>
              <a:ext uri="{FF2B5EF4-FFF2-40B4-BE49-F238E27FC236}">
                <a16:creationId xmlns:a16="http://schemas.microsoft.com/office/drawing/2014/main" id="{8376742D-E5C2-4C43-A52A-A23214D27C7C}"/>
              </a:ext>
            </a:extLst>
          </p:cNvPr>
          <p:cNvSpPr txBox="1">
            <a:spLocks noChangeArrowheads="1"/>
          </p:cNvSpPr>
          <p:nvPr/>
        </p:nvSpPr>
        <p:spPr bwMode="auto">
          <a:xfrm rot="21035809">
            <a:off x="3047058" y="-689453"/>
            <a:ext cx="234123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sz="30000">
                <a:solidFill>
                  <a:schemeClr val="bg2"/>
                </a:solidFill>
                <a:latin typeface="Aptos"/>
              </a:rPr>
              <a:t>?</a:t>
            </a:r>
            <a:endParaRPr lang="de-DE" altLang="de-DE" sz="300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06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0612F-7E29-B2B8-D514-9FA4841D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80" y="3261924"/>
            <a:ext cx="10035120" cy="2286000"/>
          </a:xfrm>
        </p:spPr>
        <p:txBody>
          <a:bodyPr/>
          <a:lstStyle/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Vielen Dank für Mitmachen </a:t>
            </a:r>
            <a:r>
              <a:rPr lang="de-DE">
                <a:latin typeface="Aptos"/>
                <a:sym typeface="Wingdings" panose="05000000000000000000" pitchFamily="2" charset="2"/>
              </a:rPr>
              <a:t>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2451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B42D43F-9001-74F9-AEE1-33A84CBBA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>
                <a:latin typeface="Aptos"/>
              </a:defRPr>
            </a:pPr>
            <a:r>
              <a:rPr lang="de-DE">
                <a:latin typeface="Aptos"/>
              </a:rPr>
              <a:t>Traust du dir zu, in einer Notfallsituation zu handeln?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82F35B5-4998-BAE9-BFF2-15EC08E34D3C}"/>
              </a:ext>
            </a:extLst>
          </p:cNvPr>
          <p:cNvGrpSpPr/>
          <p:nvPr/>
        </p:nvGrpSpPr>
        <p:grpSpPr>
          <a:xfrm>
            <a:off x="762000" y="1740038"/>
            <a:ext cx="3048000" cy="3321686"/>
            <a:chOff x="762000" y="1740038"/>
            <a:chExt cx="3048000" cy="3321686"/>
          </a:xfrm>
        </p:grpSpPr>
        <p:pic>
          <p:nvPicPr>
            <p:cNvPr id="16" name="Picture 8" descr="ADAC-eV/KOR/Grafik/Pictogramme-Bibliothek/Zeichen-Symbole/Kreis-Smiley-positiv-1-gelb_vfonb6">
              <a:extLst>
                <a:ext uri="{FF2B5EF4-FFF2-40B4-BE49-F238E27FC236}">
                  <a16:creationId xmlns:a16="http://schemas.microsoft.com/office/drawing/2014/main" id="{09B6E8E3-C629-F536-F174-CDB8A4F749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1740038"/>
              <a:ext cx="3048000" cy="30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7F8CC0BF-6ABA-24D4-33A7-E83BA92EF18D}"/>
                </a:ext>
              </a:extLst>
            </p:cNvPr>
            <p:cNvSpPr txBox="1"/>
            <p:nvPr/>
          </p:nvSpPr>
          <p:spPr>
            <a:xfrm>
              <a:off x="962174" y="4138394"/>
              <a:ext cx="26476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>
                  <a:latin typeface="Aptos"/>
                </a:defRPr>
              </a:pPr>
              <a:r>
                <a:rPr lang="de-DE">
                  <a:latin typeface="Aptos"/>
                </a:rPr>
                <a:t>Ja, ich weiß, wie ich helfen kann und würde auch eingreifen.</a:t>
              </a:r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78DB859C-2012-D2E0-CC2D-982A73F48DD3}"/>
              </a:ext>
            </a:extLst>
          </p:cNvPr>
          <p:cNvGrpSpPr/>
          <p:nvPr/>
        </p:nvGrpSpPr>
        <p:grpSpPr>
          <a:xfrm>
            <a:off x="4572000" y="1740038"/>
            <a:ext cx="3048000" cy="3321686"/>
            <a:chOff x="4572000" y="1740038"/>
            <a:chExt cx="3048000" cy="3321686"/>
          </a:xfrm>
        </p:grpSpPr>
        <p:pic>
          <p:nvPicPr>
            <p:cNvPr id="15" name="Picture 6" descr="ADAC-eV/KOR/Grafik/Pictogramme-Bibliothek/Zeichen-Symbole/Kreis-Smiley-neutral-3-gelb_l96x6p">
              <a:extLst>
                <a:ext uri="{FF2B5EF4-FFF2-40B4-BE49-F238E27FC236}">
                  <a16:creationId xmlns:a16="http://schemas.microsoft.com/office/drawing/2014/main" id="{E8A3FD72-7726-58C6-AB91-12786F48EC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740038"/>
              <a:ext cx="3048000" cy="30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2750B0A-91C6-4DD5-4359-4D83A0E650BC}"/>
                </a:ext>
              </a:extLst>
            </p:cNvPr>
            <p:cNvSpPr txBox="1"/>
            <p:nvPr/>
          </p:nvSpPr>
          <p:spPr>
            <a:xfrm>
              <a:off x="4986454" y="4138394"/>
              <a:ext cx="22190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>
                  <a:latin typeface="Aptos"/>
                </a:defRPr>
              </a:pPr>
              <a:r>
                <a:rPr lang="de-DE">
                  <a:latin typeface="Aptos"/>
                </a:rPr>
                <a:t>Ich habe eine Idee, aber ich traue mich nicht.</a:t>
              </a: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9A64587-2976-FFB1-B566-AE3364BA55DF}"/>
              </a:ext>
            </a:extLst>
          </p:cNvPr>
          <p:cNvGrpSpPr/>
          <p:nvPr/>
        </p:nvGrpSpPr>
        <p:grpSpPr>
          <a:xfrm>
            <a:off x="8382000" y="1740038"/>
            <a:ext cx="3048000" cy="3048000"/>
            <a:chOff x="8382000" y="1740038"/>
            <a:chExt cx="3048000" cy="3048000"/>
          </a:xfrm>
        </p:grpSpPr>
        <p:pic>
          <p:nvPicPr>
            <p:cNvPr id="12" name="Picture 2" descr="ADAC-eV/KOR/Grafik/Pictogramme-Bibliothek/Zeichen-Symbole/Kreis-Smiley-negativ-4-gelb_prveuu">
              <a:extLst>
                <a:ext uri="{FF2B5EF4-FFF2-40B4-BE49-F238E27FC236}">
                  <a16:creationId xmlns:a16="http://schemas.microsoft.com/office/drawing/2014/main" id="{C1275416-6360-C094-E2A0-7F95151FFC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0" y="1740038"/>
              <a:ext cx="3048000" cy="30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6082F787-931E-B64F-3CB7-4D34B307E4A3}"/>
                </a:ext>
              </a:extLst>
            </p:cNvPr>
            <p:cNvSpPr txBox="1"/>
            <p:nvPr/>
          </p:nvSpPr>
          <p:spPr>
            <a:xfrm>
              <a:off x="8860686" y="4138394"/>
              <a:ext cx="2090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>
                  <a:latin typeface="Aptos"/>
                </a:defRPr>
              </a:pPr>
              <a:r>
                <a:rPr lang="de-DE">
                  <a:latin typeface="Aptos"/>
                </a:rPr>
                <a:t>Nein, ich weiß es überhaupt nicht.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552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feld 9">
            <a:extLst>
              <a:ext uri="{FF2B5EF4-FFF2-40B4-BE49-F238E27FC236}">
                <a16:creationId xmlns:a16="http://schemas.microsoft.com/office/drawing/2014/main" id="{71C4BC48-2FBB-6D77-3A7B-08F1593AB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4" y="711200"/>
            <a:ext cx="11713845" cy="997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>
              <a:buNone/>
              <a:defRPr>
                <a:latin typeface="Aptos"/>
              </a:defRPr>
            </a:pPr>
            <a:r>
              <a:rPr lang="de-DE" sz="3600" dirty="0">
                <a:solidFill>
                  <a:schemeClr val="tx1"/>
                </a:solidFill>
                <a:latin typeface="Aptos"/>
              </a:rPr>
              <a:t>Reanimation geht uns alle an: </a:t>
            </a:r>
            <a:br>
              <a:rPr lang="de-DE" sz="3600" dirty="0">
                <a:solidFill>
                  <a:schemeClr val="tx1"/>
                </a:solidFill>
              </a:rPr>
            </a:br>
            <a:r>
              <a:rPr lang="de-DE" sz="3600" dirty="0">
                <a:latin typeface="Aptos"/>
              </a:rPr>
              <a:t>130.000 Herzkreislaufstillstände in Deutschland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B6DED2F-3C4C-4E53-F39B-C76B0BCE4D5A}"/>
              </a:ext>
            </a:extLst>
          </p:cNvPr>
          <p:cNvSpPr txBox="1"/>
          <p:nvPr/>
        </p:nvSpPr>
        <p:spPr>
          <a:xfrm>
            <a:off x="3679874" y="4437219"/>
            <a:ext cx="17547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en-GB" sz="2400" b="1" dirty="0">
                <a:latin typeface="Aptos"/>
              </a:rPr>
              <a:t>1,4 % </a:t>
            </a:r>
          </a:p>
          <a:p>
            <a:pPr>
              <a:defRPr>
                <a:latin typeface="Aptos"/>
              </a:defRPr>
            </a:pPr>
            <a:r>
              <a:rPr lang="en-GB" sz="1400" dirty="0" err="1">
                <a:latin typeface="Aptos"/>
              </a:rPr>
              <a:t>jünger</a:t>
            </a:r>
            <a:r>
              <a:rPr lang="en-GB" sz="1400" dirty="0">
                <a:latin typeface="Aptos"/>
              </a:rPr>
              <a:t> </a:t>
            </a:r>
            <a:r>
              <a:rPr lang="en-GB" sz="1400" dirty="0" err="1">
                <a:latin typeface="Aptos"/>
              </a:rPr>
              <a:t>als</a:t>
            </a:r>
            <a:r>
              <a:rPr lang="en-GB" sz="1400" dirty="0">
                <a:latin typeface="Aptos"/>
              </a:rPr>
              <a:t> 18 Jahre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57DD0A4-E32F-A859-D41B-7FF2D5C5C31A}"/>
              </a:ext>
            </a:extLst>
          </p:cNvPr>
          <p:cNvSpPr txBox="1"/>
          <p:nvPr/>
        </p:nvSpPr>
        <p:spPr>
          <a:xfrm>
            <a:off x="3679874" y="3706815"/>
            <a:ext cx="23317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en-GB" sz="2400" b="1" dirty="0">
                <a:latin typeface="Aptos"/>
              </a:rPr>
              <a:t>32,1 % </a:t>
            </a:r>
          </a:p>
          <a:p>
            <a:pPr>
              <a:defRPr>
                <a:latin typeface="Aptos"/>
              </a:defRPr>
            </a:pPr>
            <a:r>
              <a:rPr lang="en-GB" sz="1400" dirty="0" err="1">
                <a:latin typeface="Aptos"/>
              </a:rPr>
              <a:t>älter</a:t>
            </a:r>
            <a:r>
              <a:rPr lang="en-GB" sz="1400" dirty="0">
                <a:latin typeface="Aptos"/>
              </a:rPr>
              <a:t> </a:t>
            </a:r>
            <a:r>
              <a:rPr lang="en-GB" sz="1400" dirty="0" err="1">
                <a:latin typeface="Aptos"/>
              </a:rPr>
              <a:t>als</a:t>
            </a:r>
            <a:r>
              <a:rPr lang="en-GB" sz="1400" dirty="0">
                <a:latin typeface="Aptos"/>
              </a:rPr>
              <a:t> 80 Jahre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A3B0343-2350-4096-C411-E36DDCFAE56F}"/>
              </a:ext>
            </a:extLst>
          </p:cNvPr>
          <p:cNvSpPr txBox="1"/>
          <p:nvPr/>
        </p:nvSpPr>
        <p:spPr>
          <a:xfrm>
            <a:off x="9502260" y="3550630"/>
            <a:ext cx="20137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Aptos"/>
              </a:defRPr>
            </a:pPr>
            <a:r>
              <a:rPr lang="en-GB" sz="2400" b="1" dirty="0" err="1">
                <a:latin typeface="Aptos"/>
              </a:rPr>
              <a:t>Unfallorte</a:t>
            </a:r>
            <a:endParaRPr lang="en-GB" sz="2400" b="1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6F76AA2-5A87-709A-D5EA-78306C2CC322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6258" t="15442" r="26708" b="24806"/>
          <a:stretch/>
        </p:blipFill>
        <p:spPr>
          <a:xfrm>
            <a:off x="674459" y="1925788"/>
            <a:ext cx="3005415" cy="381814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4F98288-46B4-DD7B-6A46-9EAB10E948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2216" y="1660266"/>
            <a:ext cx="4083464" cy="408346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CBB245CF-21C2-4FB0-09F6-7A487F315062}"/>
              </a:ext>
            </a:extLst>
          </p:cNvPr>
          <p:cNvSpPr txBox="1"/>
          <p:nvPr/>
        </p:nvSpPr>
        <p:spPr>
          <a:xfrm>
            <a:off x="7095171" y="4824558"/>
            <a:ext cx="3005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>
                <a:latin typeface="Aptos"/>
              </a:defRPr>
            </a:pPr>
            <a:r>
              <a:rPr lang="en-GB" sz="4000" b="1">
                <a:highlight>
                  <a:srgbClr val="FFCC02"/>
                </a:highlight>
                <a:latin typeface="Aptos"/>
              </a:rPr>
              <a:t> 68,3 %</a:t>
            </a:r>
            <a:r>
              <a:rPr lang="en-GB" sz="4000" b="1">
                <a:solidFill>
                  <a:schemeClr val="accent3"/>
                </a:solidFill>
                <a:highlight>
                  <a:srgbClr val="FFCC02"/>
                </a:highlight>
                <a:latin typeface="Aptos"/>
              </a:rPr>
              <a:t>.</a:t>
            </a:r>
            <a:r>
              <a:rPr lang="en-GB" sz="4000" b="1">
                <a:highlight>
                  <a:srgbClr val="FFCC02"/>
                </a:highlight>
                <a:latin typeface="Aptos"/>
              </a:rPr>
              <a:t> 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743B844-DAEA-2197-1E17-2AD99005BE1F}"/>
              </a:ext>
            </a:extLst>
          </p:cNvPr>
          <p:cNvSpPr txBox="1"/>
          <p:nvPr/>
        </p:nvSpPr>
        <p:spPr>
          <a:xfrm>
            <a:off x="7830803" y="5466932"/>
            <a:ext cx="1561000" cy="261610"/>
          </a:xfrm>
          <a:prstGeom prst="rect">
            <a:avLst/>
          </a:prstGeom>
          <a:noFill/>
        </p:spPr>
        <p:txBody>
          <a:bodyPr wrap="square" lIns="0" rIns="0" bIns="0">
            <a:spAutoFit/>
          </a:bodyPr>
          <a:lstStyle/>
          <a:p>
            <a:pPr algn="r">
              <a:defRPr>
                <a:latin typeface="Aptos"/>
              </a:defRPr>
            </a:pPr>
            <a:r>
              <a:rPr lang="en-GB" sz="1400" dirty="0"/>
              <a:t>In der </a:t>
            </a:r>
            <a:r>
              <a:rPr lang="en-GB" sz="1400" dirty="0" err="1"/>
              <a:t>Wohnung</a:t>
            </a:r>
            <a:endParaRPr lang="en-GB" sz="14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3ECE155-2429-0E44-284B-97C335B03F3D}"/>
              </a:ext>
            </a:extLst>
          </p:cNvPr>
          <p:cNvSpPr txBox="1"/>
          <p:nvPr/>
        </p:nvSpPr>
        <p:spPr>
          <a:xfrm>
            <a:off x="9502260" y="4772835"/>
            <a:ext cx="17547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en-GB" sz="2400" b="1" dirty="0">
                <a:latin typeface="Aptos"/>
              </a:rPr>
              <a:t>15,1 % </a:t>
            </a:r>
          </a:p>
          <a:p>
            <a:pPr>
              <a:defRPr>
                <a:latin typeface="Aptos"/>
              </a:defRPr>
            </a:pPr>
            <a:r>
              <a:rPr lang="en-GB" sz="1400" dirty="0">
                <a:latin typeface="Aptos"/>
              </a:rPr>
              <a:t>Andere Orte</a:t>
            </a:r>
            <a:endParaRPr lang="en-GB" sz="14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876A624-5317-F1D2-9053-71BB31FE008B}"/>
              </a:ext>
            </a:extLst>
          </p:cNvPr>
          <p:cNvSpPr txBox="1"/>
          <p:nvPr/>
        </p:nvSpPr>
        <p:spPr>
          <a:xfrm>
            <a:off x="9506287" y="4028586"/>
            <a:ext cx="17547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en-GB" sz="2400" b="1" dirty="0">
                <a:latin typeface="Aptos"/>
              </a:rPr>
              <a:t>16,6 % </a:t>
            </a:r>
          </a:p>
          <a:p>
            <a:pPr>
              <a:defRPr>
                <a:latin typeface="Aptos"/>
              </a:defRPr>
            </a:pPr>
            <a:r>
              <a:rPr lang="en-GB" sz="1400" dirty="0">
                <a:latin typeface="Aptos"/>
              </a:rPr>
              <a:t>In der </a:t>
            </a:r>
            <a:r>
              <a:rPr lang="en-GB" sz="1400" dirty="0" err="1">
                <a:latin typeface="Aptos"/>
              </a:rPr>
              <a:t>Öffentlichkeit</a:t>
            </a:r>
            <a:endParaRPr lang="en-GB" sz="14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C9F5EAA-FDB5-3D9C-2788-E738892D38D9}"/>
              </a:ext>
            </a:extLst>
          </p:cNvPr>
          <p:cNvSpPr txBox="1"/>
          <p:nvPr/>
        </p:nvSpPr>
        <p:spPr>
          <a:xfrm>
            <a:off x="3299783" y="2768262"/>
            <a:ext cx="3005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en-GB" sz="4000" b="1" dirty="0">
                <a:highlight>
                  <a:srgbClr val="FFCC02"/>
                </a:highlight>
                <a:latin typeface="Aptos"/>
              </a:rPr>
              <a:t> 69,3 Jahre</a:t>
            </a:r>
            <a:r>
              <a:rPr lang="en-GB" sz="4000" b="1" dirty="0">
                <a:solidFill>
                  <a:schemeClr val="accent3"/>
                </a:solidFill>
                <a:highlight>
                  <a:srgbClr val="FFCC02"/>
                </a:highlight>
                <a:latin typeface="Aptos"/>
              </a:rPr>
              <a:t>.</a:t>
            </a:r>
            <a:r>
              <a:rPr lang="en-GB" sz="4000" b="1" dirty="0">
                <a:highlight>
                  <a:srgbClr val="FFCC02"/>
                </a:highlight>
                <a:latin typeface="Aptos"/>
              </a:rPr>
              <a:t> 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13E0F3A-4EC2-904C-0D55-8582E3808C4D}"/>
              </a:ext>
            </a:extLst>
          </p:cNvPr>
          <p:cNvSpPr txBox="1"/>
          <p:nvPr/>
        </p:nvSpPr>
        <p:spPr>
          <a:xfrm>
            <a:off x="3307193" y="3382461"/>
            <a:ext cx="2639744" cy="297962"/>
          </a:xfrm>
          <a:prstGeom prst="rect">
            <a:avLst/>
          </a:prstGeom>
          <a:noFill/>
        </p:spPr>
        <p:txBody>
          <a:bodyPr wrap="square" rIns="0" bIns="36000">
            <a:spAutoFit/>
          </a:bodyPr>
          <a:lstStyle/>
          <a:p>
            <a:pPr>
              <a:defRPr>
                <a:latin typeface="Aptos"/>
              </a:defRPr>
            </a:pPr>
            <a:r>
              <a:rPr lang="en-GB" sz="1400" dirty="0" err="1"/>
              <a:t>Durchschnittsalter</a:t>
            </a:r>
            <a:r>
              <a:rPr lang="en-GB" sz="1400" dirty="0"/>
              <a:t> der </a:t>
            </a:r>
            <a:r>
              <a:rPr lang="en-GB" sz="1400" dirty="0" err="1"/>
              <a:t>Patienten</a:t>
            </a:r>
            <a:endParaRPr lang="en-GB" sz="14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27708FA-751E-F092-19DA-D2FA90F70D4B}"/>
              </a:ext>
            </a:extLst>
          </p:cNvPr>
          <p:cNvSpPr txBox="1"/>
          <p:nvPr/>
        </p:nvSpPr>
        <p:spPr>
          <a:xfrm>
            <a:off x="371475" y="6046772"/>
            <a:ext cx="6096000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700">
                <a:solidFill>
                  <a:srgbClr val="3F3F3F"/>
                </a:solidFill>
                <a:effectLst/>
                <a:latin typeface="Aptos"/>
              </a:rPr>
              <a:t>Quelle: Deutsches Reanimationsregister, Außerklinische Reanimation – Jahresbericht 2025.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7" grpId="0"/>
      <p:bldP spid="11" grpId="0"/>
      <p:bldP spid="12" grpId="0"/>
      <p:bldP spid="14" grpId="0"/>
      <p:bldP spid="15" grpId="0"/>
      <p:bldP spid="8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feld 9">
            <a:extLst>
              <a:ext uri="{FF2B5EF4-FFF2-40B4-BE49-F238E27FC236}">
                <a16:creationId xmlns:a16="http://schemas.microsoft.com/office/drawing/2014/main" id="{75B9EBB7-0EB4-9AC1-DB4C-284487515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628" y="2399488"/>
            <a:ext cx="4229370" cy="20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algn="ctr" eaLnBrk="1" hangingPunct="1">
              <a:lnSpc>
                <a:spcPts val="4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altLang="de-DE" sz="3600" dirty="0">
                <a:latin typeface="Aptos"/>
              </a:rPr>
              <a:t>Dein Herzkreislauf versorgt deinen Körper </a:t>
            </a:r>
          </a:p>
          <a:p>
            <a:pPr algn="ctr" eaLnBrk="1" hangingPunct="1">
              <a:lnSpc>
                <a:spcPts val="4000"/>
              </a:lnSpc>
              <a:spcBef>
                <a:spcPct val="0"/>
              </a:spcBef>
              <a:buFontTx/>
              <a:buNone/>
              <a:defRPr>
                <a:latin typeface="Aptos"/>
              </a:defRPr>
            </a:pPr>
            <a:r>
              <a:rPr lang="de-DE" altLang="de-DE" sz="3600" dirty="0">
                <a:latin typeface="Aptos"/>
              </a:rPr>
              <a:t>mit Sauerstoff.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0A978F3-73F0-10CC-6304-F1EF9D511745}"/>
              </a:ext>
            </a:extLst>
          </p:cNvPr>
          <p:cNvGrpSpPr/>
          <p:nvPr/>
        </p:nvGrpSpPr>
        <p:grpSpPr>
          <a:xfrm>
            <a:off x="5110640" y="316622"/>
            <a:ext cx="6774350" cy="5843314"/>
            <a:chOff x="5110640" y="593068"/>
            <a:chExt cx="6774350" cy="5843314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23E93971-75C8-E1B8-1575-371834C709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72986" y="593068"/>
              <a:ext cx="6512004" cy="5843314"/>
            </a:xfrm>
            <a:prstGeom prst="rect">
              <a:avLst/>
            </a:prstGeom>
          </p:spPr>
        </p:pic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FCF97E6F-B7B6-3341-EC96-7997F2F50C53}"/>
                </a:ext>
              </a:extLst>
            </p:cNvPr>
            <p:cNvSpPr/>
            <p:nvPr/>
          </p:nvSpPr>
          <p:spPr>
            <a:xfrm>
              <a:off x="5110640" y="744279"/>
              <a:ext cx="1970722" cy="935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>
                  <a:latin typeface="Aptos"/>
                </a:defRPr>
              </a:pPr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76091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1E5D007-DCC4-1E9C-153F-15B8FA787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ts val="4000"/>
              </a:lnSpc>
              <a:spcBef>
                <a:spcPct val="0"/>
              </a:spcBef>
              <a:defRPr>
                <a:latin typeface="Aptos"/>
              </a:defRPr>
            </a:pPr>
            <a:r>
              <a:rPr lang="de-DE" altLang="de-DE" dirty="0">
                <a:latin typeface="Aptos"/>
              </a:rPr>
              <a:t>Bei Herz-Kreislauf-Stillständen entstehen bleibende Schäden im Gehirn schon nach 3 Minuten 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CC634E2-1E5A-854D-E575-233EA8CBF28C}"/>
              </a:ext>
            </a:extLst>
          </p:cNvPr>
          <p:cNvSpPr txBox="1"/>
          <p:nvPr/>
        </p:nvSpPr>
        <p:spPr>
          <a:xfrm>
            <a:off x="6096000" y="4538952"/>
            <a:ext cx="1582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2400" b="1" dirty="0">
                <a:latin typeface="Aptos"/>
              </a:rPr>
              <a:t>7 Min.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70A31ED-72D1-A35C-A4E0-FB67E1C458FE}"/>
              </a:ext>
            </a:extLst>
          </p:cNvPr>
          <p:cNvSpPr txBox="1"/>
          <p:nvPr/>
        </p:nvSpPr>
        <p:spPr>
          <a:xfrm>
            <a:off x="6096000" y="3471021"/>
            <a:ext cx="1690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2400" b="1" dirty="0">
                <a:latin typeface="Aptos"/>
              </a:rPr>
              <a:t>5-15 Min.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65BEC95-F3E2-08BC-4410-AB9411D396BE}"/>
              </a:ext>
            </a:extLst>
          </p:cNvPr>
          <p:cNvSpPr txBox="1"/>
          <p:nvPr/>
        </p:nvSpPr>
        <p:spPr>
          <a:xfrm>
            <a:off x="6096000" y="2544005"/>
            <a:ext cx="138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>
                <a:latin typeface="Aptos"/>
              </a:defRPr>
            </a:pPr>
            <a:r>
              <a:rPr lang="de-DE" sz="2400" b="1">
                <a:latin typeface="Aptos"/>
              </a:rPr>
              <a:t>3 Min.</a:t>
            </a:r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CB0A9A76-B7FF-0706-15DF-96340138B7F5}"/>
              </a:ext>
            </a:extLst>
          </p:cNvPr>
          <p:cNvCxnSpPr/>
          <p:nvPr/>
        </p:nvCxnSpPr>
        <p:spPr>
          <a:xfrm flipH="1">
            <a:off x="6152008" y="3200690"/>
            <a:ext cx="389552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7BD92CB9-2B4E-79AE-3D72-D75586CDD056}"/>
              </a:ext>
            </a:extLst>
          </p:cNvPr>
          <p:cNvCxnSpPr/>
          <p:nvPr/>
        </p:nvCxnSpPr>
        <p:spPr>
          <a:xfrm flipH="1">
            <a:off x="6152008" y="4209015"/>
            <a:ext cx="389552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 descr="Gehirn Silhouette">
            <a:extLst>
              <a:ext uri="{FF2B5EF4-FFF2-40B4-BE49-F238E27FC236}">
                <a16:creationId xmlns:a16="http://schemas.microsoft.com/office/drawing/2014/main" id="{DCE722AD-F4AD-DCDA-D6CC-4BCA0992F5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06898" y="2252449"/>
            <a:ext cx="914400" cy="9144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3891298-DED3-A196-0248-553CE1CDDA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9570" y="2934719"/>
            <a:ext cx="1524000" cy="15240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F898139-10B3-F716-2C0F-FCFB133E50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7427" y="807970"/>
            <a:ext cx="3946232" cy="394623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36C937C-B5B9-CCBA-4CB3-C15C986A39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5563" y="3632200"/>
            <a:ext cx="4572000" cy="3048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6FF1CB4-8ABE-320C-B728-9ABED84395D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4298" y="1741503"/>
            <a:ext cx="3241169" cy="427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1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feld 9">
            <a:extLst>
              <a:ext uri="{FF2B5EF4-FFF2-40B4-BE49-F238E27FC236}">
                <a16:creationId xmlns:a16="http://schemas.microsoft.com/office/drawing/2014/main" id="{75B9EBB7-0EB4-9AC1-DB4C-284487515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9102" y="4464543"/>
            <a:ext cx="61013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ptos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ptos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algn="ctr">
              <a:buNone/>
              <a:defRPr>
                <a:latin typeface="Aptos"/>
              </a:defRPr>
            </a:pPr>
            <a:r>
              <a:rPr lang="de-DE" sz="6000" dirty="0">
                <a:solidFill>
                  <a:schemeClr val="tx1"/>
                </a:solidFill>
                <a:latin typeface="Aptos"/>
              </a:rPr>
              <a:t>Jeder kann helfen!</a:t>
            </a:r>
            <a:endParaRPr lang="de-DE" altLang="de-DE" sz="6000" dirty="0"/>
          </a:p>
        </p:txBody>
      </p:sp>
      <p:grpSp>
        <p:nvGrpSpPr>
          <p:cNvPr id="13" name="Gruppierung 3">
            <a:extLst>
              <a:ext uri="{FF2B5EF4-FFF2-40B4-BE49-F238E27FC236}">
                <a16:creationId xmlns:a16="http://schemas.microsoft.com/office/drawing/2014/main" id="{7E47EC61-36AC-0C12-74C9-0DCD1308BD24}"/>
              </a:ext>
            </a:extLst>
          </p:cNvPr>
          <p:cNvGrpSpPr/>
          <p:nvPr/>
        </p:nvGrpSpPr>
        <p:grpSpPr>
          <a:xfrm>
            <a:off x="2662382" y="4473641"/>
            <a:ext cx="953326" cy="812800"/>
            <a:chOff x="561598" y="3635391"/>
            <a:chExt cx="986010" cy="841979"/>
          </a:xfrm>
          <a:solidFill>
            <a:srgbClr val="FFD000"/>
          </a:solidFill>
        </p:grpSpPr>
        <p:sp>
          <p:nvSpPr>
            <p:cNvPr id="14" name="AutoShape 8">
              <a:extLst>
                <a:ext uri="{FF2B5EF4-FFF2-40B4-BE49-F238E27FC236}">
                  <a16:creationId xmlns:a16="http://schemas.microsoft.com/office/drawing/2014/main" id="{A50A4753-0018-6DEA-6CEA-AADCEF8C5AC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1598" y="3635391"/>
              <a:ext cx="585980" cy="841979"/>
            </a:xfrm>
            <a:prstGeom prst="chevron">
              <a:avLst>
                <a:gd name="adj" fmla="val 54454"/>
              </a:avLst>
            </a:prstGeom>
            <a:grpFill/>
            <a:ln>
              <a:noFill/>
            </a:ln>
          </p:spPr>
          <p:txBody>
            <a:bodyPr rot="10800000"/>
            <a:lstStyle/>
            <a:p>
              <a:pPr>
                <a:defRPr>
                  <a:latin typeface="Aptos"/>
                </a:defRPr>
              </a:pPr>
              <a:endParaRPr lang="de-DE" sz="1300" b="1">
                <a:solidFill>
                  <a:srgbClr val="000000"/>
                </a:solidFill>
                <a:latin typeface="Aptos" charset="0"/>
              </a:endParaRPr>
            </a:p>
          </p:txBody>
        </p:sp>
        <p:sp>
          <p:nvSpPr>
            <p:cNvPr id="15" name="AutoShape 8">
              <a:extLst>
                <a:ext uri="{FF2B5EF4-FFF2-40B4-BE49-F238E27FC236}">
                  <a16:creationId xmlns:a16="http://schemas.microsoft.com/office/drawing/2014/main" id="{E29A2A12-6E92-C004-C0D4-D71F82AF780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1628" y="3635391"/>
              <a:ext cx="585980" cy="841979"/>
            </a:xfrm>
            <a:prstGeom prst="chevron">
              <a:avLst>
                <a:gd name="adj" fmla="val 54454"/>
              </a:avLst>
            </a:prstGeom>
            <a:grpFill/>
            <a:ln>
              <a:noFill/>
            </a:ln>
          </p:spPr>
          <p:txBody>
            <a:bodyPr rot="10800000"/>
            <a:lstStyle/>
            <a:p>
              <a:pPr>
                <a:defRPr>
                  <a:latin typeface="Aptos"/>
                </a:defRPr>
              </a:pPr>
              <a:endParaRPr lang="de-DE" sz="1300" b="1">
                <a:solidFill>
                  <a:srgbClr val="000000"/>
                </a:solidFill>
                <a:latin typeface="Aptos" charset="0"/>
              </a:endParaRPr>
            </a:p>
          </p:txBody>
        </p:sp>
      </p:grpSp>
      <p:pic>
        <p:nvPicPr>
          <p:cNvPr id="24" name="Grafik 23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6D709CB1-BFEC-07C8-91D0-E12EA7826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t="17171" r="6687" b="45962"/>
          <a:stretch>
            <a:fillRect/>
          </a:stretch>
        </p:blipFill>
        <p:spPr>
          <a:xfrm>
            <a:off x="1448751" y="1532503"/>
            <a:ext cx="9294498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5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6C2065FE-ADF9-16B0-814A-59D4D8CF4B08}"/>
              </a:ext>
            </a:extLst>
          </p:cNvPr>
          <p:cNvSpPr/>
          <p:nvPr/>
        </p:nvSpPr>
        <p:spPr>
          <a:xfrm>
            <a:off x="8485479" y="2291790"/>
            <a:ext cx="751286" cy="25851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83420B8-F355-821B-1CEA-E595A0E48AFD}"/>
              </a:ext>
            </a:extLst>
          </p:cNvPr>
          <p:cNvSpPr/>
          <p:nvPr/>
        </p:nvSpPr>
        <p:spPr>
          <a:xfrm>
            <a:off x="7531323" y="2291790"/>
            <a:ext cx="751286" cy="25851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035C959-C227-3C8E-1615-1737CB39135C}"/>
              </a:ext>
            </a:extLst>
          </p:cNvPr>
          <p:cNvSpPr/>
          <p:nvPr/>
        </p:nvSpPr>
        <p:spPr>
          <a:xfrm>
            <a:off x="371475" y="2550300"/>
            <a:ext cx="7911134" cy="306199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8B3FBD0-4443-9AD6-CC0C-638E49D58044}"/>
              </a:ext>
            </a:extLst>
          </p:cNvPr>
          <p:cNvSpPr/>
          <p:nvPr/>
        </p:nvSpPr>
        <p:spPr>
          <a:xfrm>
            <a:off x="8485479" y="2550300"/>
            <a:ext cx="3332922" cy="306199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856A235-189F-68B9-FC30-B16AD139C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noProof="0" dirty="0">
                <a:solidFill>
                  <a:schemeClr val="tx1"/>
                </a:solidFill>
              </a:rPr>
              <a:t>Die wichtigsten Schritte im Rahmen der Reanimation </a:t>
            </a:r>
            <a:endParaRPr lang="de-DE" noProof="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7F06112-885B-B681-FCCD-3ECE3467D427}"/>
              </a:ext>
            </a:extLst>
          </p:cNvPr>
          <p:cNvSpPr txBox="1"/>
          <p:nvPr/>
        </p:nvSpPr>
        <p:spPr>
          <a:xfrm>
            <a:off x="8674191" y="3955161"/>
            <a:ext cx="2973826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de-DE" sz="2400" b="1" noProof="0" dirty="0">
                <a:solidFill>
                  <a:schemeClr val="tx1"/>
                </a:solidFill>
              </a:rPr>
              <a:t>Beatmung + AED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AFBD6C3-C2B8-A0FE-D92A-FD5DEE7CD2B9}"/>
              </a:ext>
            </a:extLst>
          </p:cNvPr>
          <p:cNvSpPr txBox="1"/>
          <p:nvPr/>
        </p:nvSpPr>
        <p:spPr>
          <a:xfrm>
            <a:off x="7531323" y="2234520"/>
            <a:ext cx="736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noProof="0" dirty="0">
                <a:solidFill>
                  <a:schemeClr val="bg1"/>
                </a:solidFill>
              </a:rPr>
              <a:t>MUSS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7F5F0FA-36AB-3E79-22B0-85ABC36E3453}"/>
              </a:ext>
            </a:extLst>
          </p:cNvPr>
          <p:cNvSpPr txBox="1"/>
          <p:nvPr/>
        </p:nvSpPr>
        <p:spPr>
          <a:xfrm>
            <a:off x="8485480" y="2234520"/>
            <a:ext cx="736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noProof="0" dirty="0">
                <a:solidFill>
                  <a:schemeClr val="bg1"/>
                </a:solidFill>
              </a:rPr>
              <a:t>KANN</a:t>
            </a:r>
          </a:p>
        </p:txBody>
      </p:sp>
      <p:pic>
        <p:nvPicPr>
          <p:cNvPr id="11" name="Grafik 10" descr="Ein Bild, das Kreis, Cartoon enthält.&#10;&#10;KI-generierte Inhalte können fehlerhaft sein.">
            <a:extLst>
              <a:ext uri="{FF2B5EF4-FFF2-40B4-BE49-F238E27FC236}">
                <a16:creationId xmlns:a16="http://schemas.microsoft.com/office/drawing/2014/main" id="{F580DC52-3718-8BC8-5832-3BA95C9ED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t="17171" r="6687" b="45962"/>
          <a:stretch>
            <a:fillRect/>
          </a:stretch>
        </p:blipFill>
        <p:spPr>
          <a:xfrm>
            <a:off x="543983" y="2899984"/>
            <a:ext cx="7596090" cy="230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2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2" grpId="0" animBg="1"/>
      <p:bldP spid="3" grpId="0" animBg="1"/>
      <p:bldP spid="9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-Design">
  <a:themeElements>
    <a:clrScheme name="Benutzerdefiniert 2">
      <a:dk1>
        <a:sysClr val="windowText" lastClr="000000"/>
      </a:dk1>
      <a:lt1>
        <a:sysClr val="window" lastClr="FFFFFF"/>
      </a:lt1>
      <a:dk2>
        <a:srgbClr val="CCCCCC"/>
      </a:dk2>
      <a:lt2>
        <a:srgbClr val="E9E9EA"/>
      </a:lt2>
      <a:accent1>
        <a:srgbClr val="E9E9EA"/>
      </a:accent1>
      <a:accent2>
        <a:srgbClr val="CCCCCC"/>
      </a:accent2>
      <a:accent3>
        <a:srgbClr val="FFCC00"/>
      </a:accent3>
      <a:accent4>
        <a:srgbClr val="FFFFFF"/>
      </a:accent4>
      <a:accent5>
        <a:srgbClr val="FFFFFF"/>
      </a:accent5>
      <a:accent6>
        <a:srgbClr val="FFFFFF"/>
      </a:accent6>
      <a:hlink>
        <a:srgbClr val="CCCCCC"/>
      </a:hlink>
      <a:folHlink>
        <a:srgbClr val="CCCCCC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Vorstellung ADAC Stiftung_2022.pptx" id="{0A892807-4D6A-4C47-9490-0AFAE8F2662C}" vid="{9C238659-E05A-4F6B-8F29-2E104FF623CB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804b53d-6f10-4c5e-8ba0-f85cb2ee5744">
      <Terms xmlns="http://schemas.microsoft.com/office/infopath/2007/PartnerControls"/>
    </lcf76f155ced4ddcb4097134ff3c332f>
    <TaxCatchAll xmlns="6230687a-a212-4ef6-9389-3f549f0513f3" xsi:nil="true"/>
    <Hyperlink xmlns="3804b53d-6f10-4c5e-8ba0-f85cb2ee5744">
      <Url xsi:nil="true"/>
      <Description xsi:nil="true"/>
    </Hyperlink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02321B71551B41958A9C09C1AF1959" ma:contentTypeVersion="20" ma:contentTypeDescription="Create a new document." ma:contentTypeScope="" ma:versionID="3730c089aa51ea302e267ba7bb89fc2a">
  <xsd:schema xmlns:xsd="http://www.w3.org/2001/XMLSchema" xmlns:xs="http://www.w3.org/2001/XMLSchema" xmlns:p="http://schemas.microsoft.com/office/2006/metadata/properties" xmlns:ns2="3804b53d-6f10-4c5e-8ba0-f85cb2ee5744" xmlns:ns3="6230687a-a212-4ef6-9389-3f549f0513f3" targetNamespace="http://schemas.microsoft.com/office/2006/metadata/properties" ma:root="true" ma:fieldsID="a0cc91e47b482da689d9805e503bb0fd" ns2:_="" ns3:_="">
    <xsd:import namespace="3804b53d-6f10-4c5e-8ba0-f85cb2ee5744"/>
    <xsd:import namespace="6230687a-a212-4ef6-9389-3f549f0513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Hyperlink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04b53d-6f10-4c5e-8ba0-f85cb2ee57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b0b634ba-8483-4c31-8a72-f1b45ea47e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Hyperlink" ma:index="23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0687a-a212-4ef6-9389-3f549f0513f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e3961ad-fe97-4fce-a6c2-01c2802575a6}" ma:internalName="TaxCatchAll" ma:showField="CatchAllData" ma:web="6230687a-a212-4ef6-9389-3f549f0513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55C6A8-9DD8-41FB-BE73-783C8582C41D}">
  <ds:schemaRefs>
    <ds:schemaRef ds:uri="3804b53d-6f10-4c5e-8ba0-f85cb2ee5744"/>
    <ds:schemaRef ds:uri="6230687a-a212-4ef6-9389-3f549f0513f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C8EDE5-AA73-449B-88C3-5545AF5E2E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A7E830-F78E-4BEF-9BF9-3986514B412A}"/>
</file>

<file path=docProps/app.xml><?xml version="1.0" encoding="utf-8"?>
<Properties xmlns="http://schemas.openxmlformats.org/officeDocument/2006/extended-properties" xmlns:vt="http://schemas.openxmlformats.org/officeDocument/2006/docPropsVTypes">
  <Template>Reanimationsunterricht_Präsentation_NRW</Template>
  <TotalTime>0</TotalTime>
  <Words>938</Words>
  <Application>Microsoft Office PowerPoint</Application>
  <PresentationFormat>Breitbild</PresentationFormat>
  <Paragraphs>206</Paragraphs>
  <Slides>32</Slides>
  <Notes>2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6" baseType="lpstr">
      <vt:lpstr>Aptos</vt:lpstr>
      <vt:lpstr>Calibri</vt:lpstr>
      <vt:lpstr>Wingdings</vt:lpstr>
      <vt:lpstr>Office-Design</vt:lpstr>
      <vt:lpstr>Reanimationsunterricht  für Schülerinnen und Schüler</vt:lpstr>
      <vt:lpstr>Reanimation</vt:lpstr>
      <vt:lpstr>Ein Herzkreislauf- stillstand passiert  plötzlich. </vt:lpstr>
      <vt:lpstr>Traust du dir zu, in einer Notfallsituation zu handeln?</vt:lpstr>
      <vt:lpstr>PowerPoint-Präsentation</vt:lpstr>
      <vt:lpstr>PowerPoint-Präsentation</vt:lpstr>
      <vt:lpstr>Bei Herz-Kreislauf-Stillständen entstehen bleibende Schäden im Gehirn schon nach 3 Minuten </vt:lpstr>
      <vt:lpstr>PowerPoint-Präsentation</vt:lpstr>
      <vt:lpstr>Die wichtigsten Schritte im Rahmen der Reanimation </vt:lpstr>
      <vt:lpstr>PowerPoint-Präsentation</vt:lpstr>
      <vt:lpstr>HILFE RUFEN</vt:lpstr>
      <vt:lpstr>ATMUNG PRÜFEN</vt:lpstr>
      <vt:lpstr>PowerPoint-Präsentation</vt:lpstr>
      <vt:lpstr>PowerPoint-Präsentation</vt:lpstr>
      <vt:lpstr>SCHNELL UND TIEF DRÜCKEN </vt:lpstr>
      <vt:lpstr>PowerPoint-Präsentation</vt:lpstr>
      <vt:lpstr>PowerPoint-Präsentation</vt:lpstr>
      <vt:lpstr>PowerPoint-Präsentation</vt:lpstr>
      <vt:lpstr>PowerPoint-Präsentation</vt:lpstr>
      <vt:lpstr>Zusammenfassung: So rettest du Leben</vt:lpstr>
      <vt:lpstr>Und jetzt?</vt:lpstr>
      <vt:lpstr>Du weißt jetzt, wie du einen Herz-Kreislauf-Stillstand erkennst und richtig handelst</vt:lpstr>
      <vt:lpstr>Traust du dir jetzt zu, in einer Notfallsituation zu handeln?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Vielen Dank für Mitmachen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Reanimationsunterricht an weiterführenden Schulen</dc:title>
  <dc:creator>Lange, Angelika</dc:creator>
  <cp:lastModifiedBy>Schittko, Nadja</cp:lastModifiedBy>
  <cp:revision>20</cp:revision>
  <dcterms:created xsi:type="dcterms:W3CDTF">2024-02-22T21:42:20Z</dcterms:created>
  <dcterms:modified xsi:type="dcterms:W3CDTF">2026-08-28T10:10:48Z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0x0101007C02321B71551B41958A9C09C1AF1959</vt:lpwstr>
  </property>
  <property fmtid="{D5CDD505-2E9C-101B-9397-08002B2CF9AE}" pid="3" name="MediaServiceImageTags">
    <vt:lpwstr/>
  </property>
  <property fmtid="{D5CDD505-2E9C-101B-9397-08002B2CF9AE}" pid="4" name="MSIP_Label_2d37af7d-023d-4dfc-a150-245b16607fbf_Enabled">
    <vt:lpwstr>true</vt:lpwstr>
  </property>
  <property fmtid="{D5CDD505-2E9C-101B-9397-08002B2CF9AE}" pid="5" name="MSIP_Label_2d37af7d-023d-4dfc-a150-245b16607fbf_SetDate">
    <vt:lpwstr>2024-10-04T09:10:59Z</vt:lpwstr>
  </property>
  <property fmtid="{D5CDD505-2E9C-101B-9397-08002B2CF9AE}" pid="6" name="MSIP_Label_2d37af7d-023d-4dfc-a150-245b16607fbf_Method">
    <vt:lpwstr>Privileged</vt:lpwstr>
  </property>
  <property fmtid="{D5CDD505-2E9C-101B-9397-08002B2CF9AE}" pid="7" name="MSIP_Label_2d37af7d-023d-4dfc-a150-245b16607fbf_Name">
    <vt:lpwstr>vb_oeffentlich</vt:lpwstr>
  </property>
  <property fmtid="{D5CDD505-2E9C-101B-9397-08002B2CF9AE}" pid="8" name="MSIP_Label_2d37af7d-023d-4dfc-a150-245b16607fbf_SiteId">
    <vt:lpwstr>9186fbbe-fa2f-408b-b116-e9799f388136</vt:lpwstr>
  </property>
  <property fmtid="{D5CDD505-2E9C-101B-9397-08002B2CF9AE}" pid="9" name="MSIP_Label_2d37af7d-023d-4dfc-a150-245b16607fbf_ActionId">
    <vt:lpwstr>46e341e9-85b4-43d8-ac56-acca824c762b</vt:lpwstr>
  </property>
  <property fmtid="{D5CDD505-2E9C-101B-9397-08002B2CF9AE}" pid="10" name="MSIP_Label_2d37af7d-023d-4dfc-a150-245b16607fbf_ContentBits">
    <vt:lpwstr>0</vt:lpwstr>
  </property>
</Properties>
</file>